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2_A401EDF6.xml" ContentType="application/vnd.ms-powerpoint.comments+xml"/>
  <Override PartName="/ppt/comments/modernComment_103_3EAF114.xml" ContentType="application/vnd.ms-powerpoint.comments+xml"/>
  <Override PartName="/ppt/comments/modernComment_10C_36E06E7F.xml" ContentType="application/vnd.ms-powerpoint.comments+xml"/>
  <Override PartName="/ppt/comments/modernComment_10D_42981827.xml" ContentType="application/vnd.ms-powerpoint.comments+xml"/>
  <Override PartName="/ppt/comments/modernComment_10E_72835CE3.xml" ContentType="application/vnd.ms-powerpoint.comments+xml"/>
  <Override PartName="/ppt/comments/modernComment_10F_DF857652.xml" ContentType="application/vnd.ms-powerpoint.comments+xml"/>
  <Override PartName="/ppt/comments/modernComment_110_2E68FF12.xml" ContentType="application/vnd.ms-powerpoint.comments+xml"/>
  <Override PartName="/ppt/comments/modernComment_111_1F157B5E.xml" ContentType="application/vnd.ms-powerpoint.comments+xml"/>
  <Override PartName="/ppt/comments/modernComment_112_3524BF48.xml" ContentType="application/vnd.ms-powerpoint.comments+xml"/>
  <Override PartName="/ppt/comments/modernComment_113_20C95EF1.xml" ContentType="application/vnd.ms-powerpoint.comments+xml"/>
  <Override PartName="/ppt/comments/modernComment_114_E0B0C330.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8" r:id="rId5"/>
    <p:sldId id="269" r:id="rId6"/>
    <p:sldId id="270" r:id="rId7"/>
    <p:sldId id="271" r:id="rId8"/>
    <p:sldId id="272" r:id="rId9"/>
    <p:sldId id="273" r:id="rId10"/>
    <p:sldId id="274" r:id="rId11"/>
    <p:sldId id="275" r:id="rId12"/>
    <p:sldId id="276" r:id="rId13"/>
    <p:sldId id="27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0C4E76A-FEDE-71A3-2A71-F67D56B3AAED}" name="Michael Connell" initials="MC" userId="693c285b4bd7229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3A0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359CE1-CE57-413C-A74B-2DF7000879A6}" v="93" dt="2023-11-18T23:29:28.9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2" d="100"/>
          <a:sy n="102" d="100"/>
        </p:scale>
        <p:origin x="138"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Connell" userId="693c285b4bd72293" providerId="LiveId" clId="{A6359CE1-CE57-413C-A74B-2DF7000879A6}"/>
    <pc:docChg chg="undo custSel addSld delSld modSld sldOrd">
      <pc:chgData name="Michael Connell" userId="693c285b4bd72293" providerId="LiveId" clId="{A6359CE1-CE57-413C-A74B-2DF7000879A6}" dt="2023-11-19T23:33:43.674" v="1006" actId="6549"/>
      <pc:docMkLst>
        <pc:docMk/>
      </pc:docMkLst>
      <pc:sldChg chg="addSp modSp mod setBg addCm delCm modCm">
        <pc:chgData name="Michael Connell" userId="693c285b4bd72293" providerId="LiveId" clId="{A6359CE1-CE57-413C-A74B-2DF7000879A6}" dt="2023-11-18T22:46:44.550" v="877"/>
        <pc:sldMkLst>
          <pc:docMk/>
          <pc:sldMk cId="1356830313" sldId="256"/>
        </pc:sldMkLst>
        <pc:spChg chg="mod">
          <ac:chgData name="Michael Connell" userId="693c285b4bd72293" providerId="LiveId" clId="{A6359CE1-CE57-413C-A74B-2DF7000879A6}" dt="2023-11-18T21:57:18.622" v="697" actId="26606"/>
          <ac:spMkLst>
            <pc:docMk/>
            <pc:sldMk cId="1356830313" sldId="256"/>
            <ac:spMk id="2" creationId="{3219622A-C516-EE74-FFA4-C0D847E230B9}"/>
          </ac:spMkLst>
        </pc:spChg>
        <pc:spChg chg="mod">
          <ac:chgData name="Michael Connell" userId="693c285b4bd72293" providerId="LiveId" clId="{A6359CE1-CE57-413C-A74B-2DF7000879A6}" dt="2023-11-18T21:57:18.622" v="697" actId="26606"/>
          <ac:spMkLst>
            <pc:docMk/>
            <pc:sldMk cId="1356830313" sldId="256"/>
            <ac:spMk id="3" creationId="{B8E5BECF-BAC1-415B-6081-83AC06F1CB25}"/>
          </ac:spMkLst>
        </pc:spChg>
        <pc:spChg chg="add">
          <ac:chgData name="Michael Connell" userId="693c285b4bd72293" providerId="LiveId" clId="{A6359CE1-CE57-413C-A74B-2DF7000879A6}" dt="2023-11-18T21:57:18.622" v="697" actId="26606"/>
          <ac:spMkLst>
            <pc:docMk/>
            <pc:sldMk cId="1356830313" sldId="256"/>
            <ac:spMk id="12" creationId="{FB5B0058-AF13-4859-B429-4EDDE2A26F7F}"/>
          </ac:spMkLst>
        </pc:spChg>
        <pc:spChg chg="add">
          <ac:chgData name="Michael Connell" userId="693c285b4bd72293" providerId="LiveId" clId="{A6359CE1-CE57-413C-A74B-2DF7000879A6}" dt="2023-11-18T21:57:18.622" v="697" actId="26606"/>
          <ac:spMkLst>
            <pc:docMk/>
            <pc:sldMk cId="1356830313" sldId="256"/>
            <ac:spMk id="14" creationId="{0277405F-0B4F-4418-B773-1B38814125B6}"/>
          </ac:spMkLst>
        </pc:spChg>
        <pc:picChg chg="mod ord">
          <ac:chgData name="Michael Connell" userId="693c285b4bd72293" providerId="LiveId" clId="{A6359CE1-CE57-413C-A74B-2DF7000879A6}" dt="2023-11-18T21:57:18.622" v="697" actId="26606"/>
          <ac:picMkLst>
            <pc:docMk/>
            <pc:sldMk cId="1356830313" sldId="256"/>
            <ac:picMk id="5" creationId="{8A1DAABF-AE4F-26AD-7E05-D86DD71556FC}"/>
          </ac:picMkLst>
        </pc:picChg>
        <pc:picChg chg="mod">
          <ac:chgData name="Michael Connell" userId="693c285b4bd72293" providerId="LiveId" clId="{A6359CE1-CE57-413C-A74B-2DF7000879A6}" dt="2023-11-18T21:57:18.622" v="697" actId="26606"/>
          <ac:picMkLst>
            <pc:docMk/>
            <pc:sldMk cId="1356830313" sldId="256"/>
            <ac:picMk id="7" creationId="{F43DA7D3-6F41-5B44-32A5-952BE8375387}"/>
          </ac:picMkLst>
        </pc:picChg>
        <pc:extLst>
          <p:ext xmlns:p="http://schemas.openxmlformats.org/presentationml/2006/main" uri="{D6D511B9-2390-475A-947B-AFAB55BFBCF1}">
            <pc226:cmChg xmlns:pc226="http://schemas.microsoft.com/office/powerpoint/2022/06/main/command" chg="add del mod">
              <pc226:chgData name="Michael Connell" userId="693c285b4bd72293" providerId="LiveId" clId="{A6359CE1-CE57-413C-A74B-2DF7000879A6}" dt="2023-11-18T22:46:44.550" v="877"/>
              <pc2:cmMkLst xmlns:pc2="http://schemas.microsoft.com/office/powerpoint/2019/9/main/command">
                <pc:docMk/>
                <pc:sldMk cId="1356830313" sldId="256"/>
                <pc2:cmMk id="{BF40801D-C639-4F44-A8AC-ADD62A1677E9}"/>
              </pc2:cmMkLst>
            </pc226:cmChg>
          </p:ext>
        </pc:extLst>
      </pc:sldChg>
      <pc:sldChg chg="addSp delSp modSp del mod">
        <pc:chgData name="Michael Connell" userId="693c285b4bd72293" providerId="LiveId" clId="{A6359CE1-CE57-413C-A74B-2DF7000879A6}" dt="2023-11-18T21:15:15.165" v="134" actId="47"/>
        <pc:sldMkLst>
          <pc:docMk/>
          <pc:sldMk cId="1947952704" sldId="257"/>
        </pc:sldMkLst>
        <pc:spChg chg="mod">
          <ac:chgData name="Michael Connell" userId="693c285b4bd72293" providerId="LiveId" clId="{A6359CE1-CE57-413C-A74B-2DF7000879A6}" dt="2023-11-18T21:15:03.210" v="133" actId="20577"/>
          <ac:spMkLst>
            <pc:docMk/>
            <pc:sldMk cId="1947952704" sldId="257"/>
            <ac:spMk id="2" creationId="{3219622A-C516-EE74-FFA4-C0D847E230B9}"/>
          </ac:spMkLst>
        </pc:spChg>
        <pc:spChg chg="del">
          <ac:chgData name="Michael Connell" userId="693c285b4bd72293" providerId="LiveId" clId="{A6359CE1-CE57-413C-A74B-2DF7000879A6}" dt="2023-11-18T21:11:21.216" v="4" actId="478"/>
          <ac:spMkLst>
            <pc:docMk/>
            <pc:sldMk cId="1947952704" sldId="257"/>
            <ac:spMk id="3" creationId="{B8E5BECF-BAC1-415B-6081-83AC06F1CB25}"/>
          </ac:spMkLst>
        </pc:spChg>
        <pc:spChg chg="add del mod">
          <ac:chgData name="Michael Connell" userId="693c285b4bd72293" providerId="LiveId" clId="{A6359CE1-CE57-413C-A74B-2DF7000879A6}" dt="2023-11-18T21:11:40.346" v="6" actId="478"/>
          <ac:spMkLst>
            <pc:docMk/>
            <pc:sldMk cId="1947952704" sldId="257"/>
            <ac:spMk id="6" creationId="{21F49F51-9BC4-2B22-4448-F18E64DD998D}"/>
          </ac:spMkLst>
        </pc:spChg>
      </pc:sldChg>
      <pc:sldChg chg="addSp delSp modSp mod setBg addAnim addCm delCm">
        <pc:chgData name="Michael Connell" userId="693c285b4bd72293" providerId="LiveId" clId="{A6359CE1-CE57-413C-A74B-2DF7000879A6}" dt="2023-11-18T23:27:21.613" v="954" actId="18131"/>
        <pc:sldMkLst>
          <pc:docMk/>
          <pc:sldMk cId="2751589878" sldId="258"/>
        </pc:sldMkLst>
        <pc:spChg chg="mod">
          <ac:chgData name="Michael Connell" userId="693c285b4bd72293" providerId="LiveId" clId="{A6359CE1-CE57-413C-A74B-2DF7000879A6}" dt="2023-11-18T23:26:47.231" v="952" actId="26606"/>
          <ac:spMkLst>
            <pc:docMk/>
            <pc:sldMk cId="2751589878" sldId="258"/>
            <ac:spMk id="2" creationId="{3219622A-C516-EE74-FFA4-C0D847E230B9}"/>
          </ac:spMkLst>
        </pc:spChg>
        <pc:spChg chg="mod">
          <ac:chgData name="Michael Connell" userId="693c285b4bd72293" providerId="LiveId" clId="{A6359CE1-CE57-413C-A74B-2DF7000879A6}" dt="2023-11-18T23:26:47.231" v="952" actId="26606"/>
          <ac:spMkLst>
            <pc:docMk/>
            <pc:sldMk cId="2751589878" sldId="258"/>
            <ac:spMk id="3" creationId="{B8E5BECF-BAC1-415B-6081-83AC06F1CB25}"/>
          </ac:spMkLst>
        </pc:spChg>
        <pc:spChg chg="add del">
          <ac:chgData name="Michael Connell" userId="693c285b4bd72293" providerId="LiveId" clId="{A6359CE1-CE57-413C-A74B-2DF7000879A6}" dt="2023-11-18T23:26:47.231" v="952" actId="26606"/>
          <ac:spMkLst>
            <pc:docMk/>
            <pc:sldMk cId="2751589878" sldId="258"/>
            <ac:spMk id="10" creationId="{22A397E7-BF60-45B2-84C7-B074B76C37A7}"/>
          </ac:spMkLst>
        </pc:spChg>
        <pc:spChg chg="add del">
          <ac:chgData name="Michael Connell" userId="693c285b4bd72293" providerId="LiveId" clId="{A6359CE1-CE57-413C-A74B-2DF7000879A6}" dt="2023-11-18T23:26:47.231" v="952" actId="26606"/>
          <ac:spMkLst>
            <pc:docMk/>
            <pc:sldMk cId="2751589878" sldId="258"/>
            <ac:spMk id="12" creationId="{890DEF05-784E-4B61-89E4-04C4ECF4E5A0}"/>
          </ac:spMkLst>
        </pc:spChg>
        <pc:spChg chg="add">
          <ac:chgData name="Michael Connell" userId="693c285b4bd72293" providerId="LiveId" clId="{A6359CE1-CE57-413C-A74B-2DF7000879A6}" dt="2023-11-18T23:26:47.231" v="952" actId="26606"/>
          <ac:spMkLst>
            <pc:docMk/>
            <pc:sldMk cId="2751589878" sldId="258"/>
            <ac:spMk id="19" creationId="{27BDFED6-6E33-4606-AFE2-886ADB1C018E}"/>
          </ac:spMkLst>
        </pc:spChg>
        <pc:spChg chg="add">
          <ac:chgData name="Michael Connell" userId="693c285b4bd72293" providerId="LiveId" clId="{A6359CE1-CE57-413C-A74B-2DF7000879A6}" dt="2023-11-18T23:26:47.231" v="952" actId="26606"/>
          <ac:spMkLst>
            <pc:docMk/>
            <pc:sldMk cId="2751589878" sldId="258"/>
            <ac:spMk id="21" creationId="{890DEF05-784E-4B61-89E4-04C4ECF4E5A0}"/>
          </ac:spMkLst>
        </pc:spChg>
        <pc:picChg chg="mod">
          <ac:chgData name="Michael Connell" userId="693c285b4bd72293" providerId="LiveId" clId="{A6359CE1-CE57-413C-A74B-2DF7000879A6}" dt="2023-11-18T23:26:47.231" v="952" actId="26606"/>
          <ac:picMkLst>
            <pc:docMk/>
            <pc:sldMk cId="2751589878" sldId="258"/>
            <ac:picMk id="5" creationId="{8A1DAABF-AE4F-26AD-7E05-D86DD71556FC}"/>
          </ac:picMkLst>
        </pc:picChg>
        <pc:picChg chg="add mod ord modCrop">
          <ac:chgData name="Michael Connell" userId="693c285b4bd72293" providerId="LiveId" clId="{A6359CE1-CE57-413C-A74B-2DF7000879A6}" dt="2023-11-18T23:27:21.613" v="954" actId="18131"/>
          <ac:picMkLst>
            <pc:docMk/>
            <pc:sldMk cId="2751589878" sldId="258"/>
            <ac:picMk id="6" creationId="{D961FC0E-9A99-9A3D-101B-6ABB629F503A}"/>
          </ac:picMkLst>
        </pc:picChg>
        <pc:cxnChg chg="add del">
          <ac:chgData name="Michael Connell" userId="693c285b4bd72293" providerId="LiveId" clId="{A6359CE1-CE57-413C-A74B-2DF7000879A6}" dt="2023-11-18T23:26:47.231" v="952" actId="26606"/>
          <ac:cxnSpMkLst>
            <pc:docMk/>
            <pc:sldMk cId="2751589878" sldId="258"/>
            <ac:cxnSpMk id="14" creationId="{C41BAEC7-F7B0-4224-8B18-8F74B7D87F0B}"/>
          </ac:cxnSpMkLst>
        </pc:cxnChg>
        <pc:cxnChg chg="add">
          <ac:chgData name="Michael Connell" userId="693c285b4bd72293" providerId="LiveId" clId="{A6359CE1-CE57-413C-A74B-2DF7000879A6}" dt="2023-11-18T23:26:47.231" v="952" actId="26606"/>
          <ac:cxnSpMkLst>
            <pc:docMk/>
            <pc:sldMk cId="2751589878" sldId="258"/>
            <ac:cxnSpMk id="23" creationId="{C41BAEC7-F7B0-4224-8B18-8F74B7D87F0B}"/>
          </ac:cxnSpMkLst>
        </pc:cxnChg>
        <pc:extLst>
          <p:ext xmlns:p="http://schemas.openxmlformats.org/presentationml/2006/main" uri="{D6D511B9-2390-475A-947B-AFAB55BFBCF1}">
            <pc226:cmChg xmlns:pc226="http://schemas.microsoft.com/office/powerpoint/2022/06/main/command" chg="add del">
              <pc226:chgData name="Michael Connell" userId="693c285b4bd72293" providerId="LiveId" clId="{A6359CE1-CE57-413C-A74B-2DF7000879A6}" dt="2023-11-18T22:46:26.318" v="876"/>
              <pc2:cmMkLst xmlns:pc2="http://schemas.microsoft.com/office/powerpoint/2019/9/main/command">
                <pc:docMk/>
                <pc:sldMk cId="2751589878" sldId="258"/>
                <pc2:cmMk id="{EABE6572-BD58-4D14-AD4D-2ADB939D91EB}"/>
              </pc2:cmMkLst>
            </pc226:cmChg>
            <pc226:cmChg xmlns:pc226="http://schemas.microsoft.com/office/powerpoint/2022/06/main/command" chg="add">
              <pc226:chgData name="Michael Connell" userId="693c285b4bd72293" providerId="LiveId" clId="{A6359CE1-CE57-413C-A74B-2DF7000879A6}" dt="2023-11-18T22:46:53.862" v="878"/>
              <pc2:cmMkLst xmlns:pc2="http://schemas.microsoft.com/office/powerpoint/2019/9/main/command">
                <pc:docMk/>
                <pc:sldMk cId="2751589878" sldId="258"/>
                <pc2:cmMk id="{56DE8B77-CD9C-4C81-97CC-A3DB73CFE559}"/>
              </pc2:cmMkLst>
            </pc226:cmChg>
          </p:ext>
        </pc:extLst>
      </pc:sldChg>
      <pc:sldChg chg="addSp modSp mod setBg addCm">
        <pc:chgData name="Michael Connell" userId="693c285b4bd72293" providerId="LiveId" clId="{A6359CE1-CE57-413C-A74B-2DF7000879A6}" dt="2023-11-19T23:33:43.674" v="1006" actId="6549"/>
        <pc:sldMkLst>
          <pc:docMk/>
          <pc:sldMk cId="65728788" sldId="259"/>
        </pc:sldMkLst>
        <pc:spChg chg="mod">
          <ac:chgData name="Michael Connell" userId="693c285b4bd72293" providerId="LiveId" clId="{A6359CE1-CE57-413C-A74B-2DF7000879A6}" dt="2023-11-19T23:33:43.674" v="1006" actId="6549"/>
          <ac:spMkLst>
            <pc:docMk/>
            <pc:sldMk cId="65728788" sldId="259"/>
            <ac:spMk id="2" creationId="{3219622A-C516-EE74-FFA4-C0D847E230B9}"/>
          </ac:spMkLst>
        </pc:spChg>
        <pc:spChg chg="mod">
          <ac:chgData name="Michael Connell" userId="693c285b4bd72293" providerId="LiveId" clId="{A6359CE1-CE57-413C-A74B-2DF7000879A6}" dt="2023-11-18T21:55:54.044" v="693" actId="26606"/>
          <ac:spMkLst>
            <pc:docMk/>
            <pc:sldMk cId="65728788" sldId="259"/>
            <ac:spMk id="3" creationId="{B8E5BECF-BAC1-415B-6081-83AC06F1CB25}"/>
          </ac:spMkLst>
        </pc:spChg>
        <pc:spChg chg="add">
          <ac:chgData name="Michael Connell" userId="693c285b4bd72293" providerId="LiveId" clId="{A6359CE1-CE57-413C-A74B-2DF7000879A6}" dt="2023-11-18T21:55:54.044" v="693" actId="26606"/>
          <ac:spMkLst>
            <pc:docMk/>
            <pc:sldMk cId="65728788" sldId="259"/>
            <ac:spMk id="10" creationId="{22A397E7-BF60-45B2-84C7-B074B76C37A7}"/>
          </ac:spMkLst>
        </pc:spChg>
        <pc:spChg chg="add">
          <ac:chgData name="Michael Connell" userId="693c285b4bd72293" providerId="LiveId" clId="{A6359CE1-CE57-413C-A74B-2DF7000879A6}" dt="2023-11-18T21:55:54.044" v="693" actId="26606"/>
          <ac:spMkLst>
            <pc:docMk/>
            <pc:sldMk cId="65728788" sldId="259"/>
            <ac:spMk id="12" creationId="{890DEF05-784E-4B61-89E4-04C4ECF4E5A0}"/>
          </ac:spMkLst>
        </pc:spChg>
        <pc:picChg chg="mod">
          <ac:chgData name="Michael Connell" userId="693c285b4bd72293" providerId="LiveId" clId="{A6359CE1-CE57-413C-A74B-2DF7000879A6}" dt="2023-11-18T21:55:54.044" v="693" actId="26606"/>
          <ac:picMkLst>
            <pc:docMk/>
            <pc:sldMk cId="65728788" sldId="259"/>
            <ac:picMk id="5" creationId="{8A1DAABF-AE4F-26AD-7E05-D86DD71556FC}"/>
          </ac:picMkLst>
        </pc:picChg>
        <pc:picChg chg="add mod ord">
          <ac:chgData name="Michael Connell" userId="693c285b4bd72293" providerId="LiveId" clId="{A6359CE1-CE57-413C-A74B-2DF7000879A6}" dt="2023-11-18T23:30:46.536" v="1003" actId="14861"/>
          <ac:picMkLst>
            <pc:docMk/>
            <pc:sldMk cId="65728788" sldId="259"/>
            <ac:picMk id="6" creationId="{EB530014-AE51-E57C-9571-4D930B6C0564}"/>
          </ac:picMkLst>
        </pc:picChg>
        <pc:cxnChg chg="add">
          <ac:chgData name="Michael Connell" userId="693c285b4bd72293" providerId="LiveId" clId="{A6359CE1-CE57-413C-A74B-2DF7000879A6}" dt="2023-11-18T21:55:54.044" v="693" actId="26606"/>
          <ac:cxnSpMkLst>
            <pc:docMk/>
            <pc:sldMk cId="65728788" sldId="259"/>
            <ac:cxnSpMk id="14" creationId="{C41BAEC7-F7B0-4224-8B18-8F74B7D87F0B}"/>
          </ac:cxnSpMkLst>
        </pc:cxnChg>
        <pc:extLst>
          <p:ext xmlns:p="http://schemas.openxmlformats.org/presentationml/2006/main" uri="{D6D511B9-2390-475A-947B-AFAB55BFBCF1}">
            <pc226:cmChg xmlns:pc226="http://schemas.microsoft.com/office/powerpoint/2022/06/main/command" chg="add">
              <pc226:chgData name="Michael Connell" userId="693c285b4bd72293" providerId="LiveId" clId="{A6359CE1-CE57-413C-A74B-2DF7000879A6}" dt="2023-11-18T22:47:21.713" v="879"/>
              <pc2:cmMkLst xmlns:pc2="http://schemas.microsoft.com/office/powerpoint/2019/9/main/command">
                <pc:docMk/>
                <pc:sldMk cId="65728788" sldId="259"/>
                <pc2:cmMk id="{B78D4847-B7A6-42B2-BBE0-BE968F483A4B}"/>
              </pc2:cmMkLst>
            </pc226:cmChg>
          </p:ext>
        </pc:extLst>
      </pc:sldChg>
      <pc:sldChg chg="del">
        <pc:chgData name="Michael Connell" userId="693c285b4bd72293" providerId="LiveId" clId="{A6359CE1-CE57-413C-A74B-2DF7000879A6}" dt="2023-11-18T21:25:00.152" v="252" actId="47"/>
        <pc:sldMkLst>
          <pc:docMk/>
          <pc:sldMk cId="3496052823" sldId="260"/>
        </pc:sldMkLst>
      </pc:sldChg>
      <pc:sldChg chg="del">
        <pc:chgData name="Michael Connell" userId="693c285b4bd72293" providerId="LiveId" clId="{A6359CE1-CE57-413C-A74B-2DF7000879A6}" dt="2023-11-18T21:25:00.766" v="253" actId="47"/>
        <pc:sldMkLst>
          <pc:docMk/>
          <pc:sldMk cId="3872044237" sldId="261"/>
        </pc:sldMkLst>
      </pc:sldChg>
      <pc:sldChg chg="del">
        <pc:chgData name="Michael Connell" userId="693c285b4bd72293" providerId="LiveId" clId="{A6359CE1-CE57-413C-A74B-2DF7000879A6}" dt="2023-11-18T21:25:01.124" v="254" actId="47"/>
        <pc:sldMkLst>
          <pc:docMk/>
          <pc:sldMk cId="2458864576" sldId="262"/>
        </pc:sldMkLst>
      </pc:sldChg>
      <pc:sldChg chg="del">
        <pc:chgData name="Michael Connell" userId="693c285b4bd72293" providerId="LiveId" clId="{A6359CE1-CE57-413C-A74B-2DF7000879A6}" dt="2023-11-18T21:25:01.422" v="255" actId="47"/>
        <pc:sldMkLst>
          <pc:docMk/>
          <pc:sldMk cId="3207228859" sldId="263"/>
        </pc:sldMkLst>
      </pc:sldChg>
      <pc:sldChg chg="del">
        <pc:chgData name="Michael Connell" userId="693c285b4bd72293" providerId="LiveId" clId="{A6359CE1-CE57-413C-A74B-2DF7000879A6}" dt="2023-11-18T21:25:01.687" v="256" actId="47"/>
        <pc:sldMkLst>
          <pc:docMk/>
          <pc:sldMk cId="1884177408" sldId="264"/>
        </pc:sldMkLst>
      </pc:sldChg>
      <pc:sldChg chg="del">
        <pc:chgData name="Michael Connell" userId="693c285b4bd72293" providerId="LiveId" clId="{A6359CE1-CE57-413C-A74B-2DF7000879A6}" dt="2023-11-18T21:25:01.950" v="257" actId="47"/>
        <pc:sldMkLst>
          <pc:docMk/>
          <pc:sldMk cId="4248427118" sldId="265"/>
        </pc:sldMkLst>
      </pc:sldChg>
      <pc:sldChg chg="del">
        <pc:chgData name="Michael Connell" userId="693c285b4bd72293" providerId="LiveId" clId="{A6359CE1-CE57-413C-A74B-2DF7000879A6}" dt="2023-11-18T21:25:02.207" v="258" actId="47"/>
        <pc:sldMkLst>
          <pc:docMk/>
          <pc:sldMk cId="3610883347" sldId="266"/>
        </pc:sldMkLst>
      </pc:sldChg>
      <pc:sldChg chg="del">
        <pc:chgData name="Michael Connell" userId="693c285b4bd72293" providerId="LiveId" clId="{A6359CE1-CE57-413C-A74B-2DF7000879A6}" dt="2023-11-18T21:25:02.684" v="259" actId="47"/>
        <pc:sldMkLst>
          <pc:docMk/>
          <pc:sldMk cId="122769146" sldId="267"/>
        </pc:sldMkLst>
      </pc:sldChg>
      <pc:sldChg chg="addSp modSp add mod setBg addAnim addCm modCm">
        <pc:chgData name="Michael Connell" userId="693c285b4bd72293" providerId="LiveId" clId="{A6359CE1-CE57-413C-A74B-2DF7000879A6}" dt="2023-11-18T22:48:54.004" v="881"/>
        <pc:sldMkLst>
          <pc:docMk/>
          <pc:sldMk cId="920678015" sldId="268"/>
        </pc:sldMkLst>
        <pc:spChg chg="mod">
          <ac:chgData name="Michael Connell" userId="693c285b4bd72293" providerId="LiveId" clId="{A6359CE1-CE57-413C-A74B-2DF7000879A6}" dt="2023-11-18T21:55:04.441" v="690" actId="26606"/>
          <ac:spMkLst>
            <pc:docMk/>
            <pc:sldMk cId="920678015" sldId="268"/>
            <ac:spMk id="2" creationId="{3219622A-C516-EE74-FFA4-C0D847E230B9}"/>
          </ac:spMkLst>
        </pc:spChg>
        <pc:spChg chg="mod">
          <ac:chgData name="Michael Connell" userId="693c285b4bd72293" providerId="LiveId" clId="{A6359CE1-CE57-413C-A74B-2DF7000879A6}" dt="2023-11-18T21:55:04.441" v="690" actId="26606"/>
          <ac:spMkLst>
            <pc:docMk/>
            <pc:sldMk cId="920678015" sldId="268"/>
            <ac:spMk id="3" creationId="{B8E5BECF-BAC1-415B-6081-83AC06F1CB25}"/>
          </ac:spMkLst>
        </pc:spChg>
        <pc:spChg chg="add">
          <ac:chgData name="Michael Connell" userId="693c285b4bd72293" providerId="LiveId" clId="{A6359CE1-CE57-413C-A74B-2DF7000879A6}" dt="2023-11-18T21:55:04.441" v="690" actId="26606"/>
          <ac:spMkLst>
            <pc:docMk/>
            <pc:sldMk cId="920678015" sldId="268"/>
            <ac:spMk id="11" creationId="{27BDFED6-6E33-4606-AFE2-886ADB1C018E}"/>
          </ac:spMkLst>
        </pc:spChg>
        <pc:spChg chg="add">
          <ac:chgData name="Michael Connell" userId="693c285b4bd72293" providerId="LiveId" clId="{A6359CE1-CE57-413C-A74B-2DF7000879A6}" dt="2023-11-18T21:55:04.441" v="690" actId="26606"/>
          <ac:spMkLst>
            <pc:docMk/>
            <pc:sldMk cId="920678015" sldId="268"/>
            <ac:spMk id="13" creationId="{890DEF05-784E-4B61-89E4-04C4ECF4E5A0}"/>
          </ac:spMkLst>
        </pc:spChg>
        <pc:picChg chg="mod">
          <ac:chgData name="Michael Connell" userId="693c285b4bd72293" providerId="LiveId" clId="{A6359CE1-CE57-413C-A74B-2DF7000879A6}" dt="2023-11-18T21:55:04.441" v="690" actId="26606"/>
          <ac:picMkLst>
            <pc:docMk/>
            <pc:sldMk cId="920678015" sldId="268"/>
            <ac:picMk id="5" creationId="{8A1DAABF-AE4F-26AD-7E05-D86DD71556FC}"/>
          </ac:picMkLst>
        </pc:picChg>
        <pc:picChg chg="add mod ord">
          <ac:chgData name="Michael Connell" userId="693c285b4bd72293" providerId="LiveId" clId="{A6359CE1-CE57-413C-A74B-2DF7000879A6}" dt="2023-11-18T21:55:04.441" v="690" actId="26606"/>
          <ac:picMkLst>
            <pc:docMk/>
            <pc:sldMk cId="920678015" sldId="268"/>
            <ac:picMk id="6" creationId="{F10822DD-3F80-1900-60F1-B1A10D52529E}"/>
          </ac:picMkLst>
        </pc:picChg>
        <pc:cxnChg chg="add">
          <ac:chgData name="Michael Connell" userId="693c285b4bd72293" providerId="LiveId" clId="{A6359CE1-CE57-413C-A74B-2DF7000879A6}" dt="2023-11-18T21:55:04.441" v="690" actId="26606"/>
          <ac:cxnSpMkLst>
            <pc:docMk/>
            <pc:sldMk cId="920678015" sldId="268"/>
            <ac:cxnSpMk id="15" creationId="{C41BAEC7-F7B0-4224-8B18-8F74B7D87F0B}"/>
          </ac:cxnSpMkLst>
        </pc:cxnChg>
        <pc:extLst>
          <p:ext xmlns:p="http://schemas.openxmlformats.org/presentationml/2006/main" uri="{D6D511B9-2390-475A-947B-AFAB55BFBCF1}">
            <pc226:cmChg xmlns:pc226="http://schemas.microsoft.com/office/powerpoint/2022/06/main/command" chg="add mod">
              <pc226:chgData name="Michael Connell" userId="693c285b4bd72293" providerId="LiveId" clId="{A6359CE1-CE57-413C-A74B-2DF7000879A6}" dt="2023-11-18T22:48:54.004" v="881"/>
              <pc2:cmMkLst xmlns:pc2="http://schemas.microsoft.com/office/powerpoint/2019/9/main/command">
                <pc:docMk/>
                <pc:sldMk cId="920678015" sldId="268"/>
                <pc2:cmMk id="{2CF07142-0E38-466F-8E06-8A40C1328FD7}"/>
              </pc2:cmMkLst>
            </pc226:cmChg>
          </p:ext>
        </pc:extLst>
      </pc:sldChg>
      <pc:sldChg chg="addSp delSp modSp add mod ord setBg addAnim modAnim addCm">
        <pc:chgData name="Michael Connell" userId="693c285b4bd72293" providerId="LiveId" clId="{A6359CE1-CE57-413C-A74B-2DF7000879A6}" dt="2023-11-18T22:53:01.398" v="882"/>
        <pc:sldMkLst>
          <pc:docMk/>
          <pc:sldMk cId="1117263911" sldId="269"/>
        </pc:sldMkLst>
        <pc:spChg chg="del mod">
          <ac:chgData name="Michael Connell" userId="693c285b4bd72293" providerId="LiveId" clId="{A6359CE1-CE57-413C-A74B-2DF7000879A6}" dt="2023-11-18T21:46:40.828" v="640" actId="478"/>
          <ac:spMkLst>
            <pc:docMk/>
            <pc:sldMk cId="1117263911" sldId="269"/>
            <ac:spMk id="2" creationId="{3219622A-C516-EE74-FFA4-C0D847E230B9}"/>
          </ac:spMkLst>
        </pc:spChg>
        <pc:spChg chg="mod">
          <ac:chgData name="Michael Connell" userId="693c285b4bd72293" providerId="LiveId" clId="{A6359CE1-CE57-413C-A74B-2DF7000879A6}" dt="2023-11-18T21:53:56.869" v="688" actId="26606"/>
          <ac:spMkLst>
            <pc:docMk/>
            <pc:sldMk cId="1117263911" sldId="269"/>
            <ac:spMk id="3" creationId="{B8E5BECF-BAC1-415B-6081-83AC06F1CB25}"/>
          </ac:spMkLst>
        </pc:spChg>
        <pc:spChg chg="add del mod">
          <ac:chgData name="Michael Connell" userId="693c285b4bd72293" providerId="LiveId" clId="{A6359CE1-CE57-413C-A74B-2DF7000879A6}" dt="2023-11-18T21:47:01.429" v="641" actId="478"/>
          <ac:spMkLst>
            <pc:docMk/>
            <pc:sldMk cId="1117263911" sldId="269"/>
            <ac:spMk id="7" creationId="{A42A75F5-D09B-2D6A-C4AF-BA50250FF8D0}"/>
          </ac:spMkLst>
        </pc:spChg>
        <pc:spChg chg="add mod">
          <ac:chgData name="Michael Connell" userId="693c285b4bd72293" providerId="LiveId" clId="{A6359CE1-CE57-413C-A74B-2DF7000879A6}" dt="2023-11-18T22:03:44.032" v="708" actId="14100"/>
          <ac:spMkLst>
            <pc:docMk/>
            <pc:sldMk cId="1117263911" sldId="269"/>
            <ac:spMk id="8" creationId="{07594B4F-CCD6-77B7-29E1-C7D26BBFB5BF}"/>
          </ac:spMkLst>
        </pc:spChg>
        <pc:spChg chg="add">
          <ac:chgData name="Michael Connell" userId="693c285b4bd72293" providerId="LiveId" clId="{A6359CE1-CE57-413C-A74B-2DF7000879A6}" dt="2023-11-18T21:53:56.869" v="688" actId="26606"/>
          <ac:spMkLst>
            <pc:docMk/>
            <pc:sldMk cId="1117263911" sldId="269"/>
            <ac:spMk id="10" creationId="{27BDFED6-6E33-4606-AFE2-886ADB1C018E}"/>
          </ac:spMkLst>
        </pc:spChg>
        <pc:spChg chg="add">
          <ac:chgData name="Michael Connell" userId="693c285b4bd72293" providerId="LiveId" clId="{A6359CE1-CE57-413C-A74B-2DF7000879A6}" dt="2023-11-18T21:53:56.869" v="688" actId="26606"/>
          <ac:spMkLst>
            <pc:docMk/>
            <pc:sldMk cId="1117263911" sldId="269"/>
            <ac:spMk id="12" creationId="{890DEF05-784E-4B61-89E4-04C4ECF4E5A0}"/>
          </ac:spMkLst>
        </pc:spChg>
        <pc:picChg chg="add mod ord">
          <ac:chgData name="Michael Connell" userId="693c285b4bd72293" providerId="LiveId" clId="{A6359CE1-CE57-413C-A74B-2DF7000879A6}" dt="2023-11-18T21:53:56.869" v="688" actId="26606"/>
          <ac:picMkLst>
            <pc:docMk/>
            <pc:sldMk cId="1117263911" sldId="269"/>
            <ac:picMk id="4" creationId="{C705AB5D-CB28-CE25-0562-837A80090E9F}"/>
          </ac:picMkLst>
        </pc:picChg>
        <pc:picChg chg="mod">
          <ac:chgData name="Michael Connell" userId="693c285b4bd72293" providerId="LiveId" clId="{A6359CE1-CE57-413C-A74B-2DF7000879A6}" dt="2023-11-18T21:53:56.869" v="688" actId="26606"/>
          <ac:picMkLst>
            <pc:docMk/>
            <pc:sldMk cId="1117263911" sldId="269"/>
            <ac:picMk id="5" creationId="{8A1DAABF-AE4F-26AD-7E05-D86DD71556FC}"/>
          </ac:picMkLst>
        </pc:picChg>
        <pc:cxnChg chg="add">
          <ac:chgData name="Michael Connell" userId="693c285b4bd72293" providerId="LiveId" clId="{A6359CE1-CE57-413C-A74B-2DF7000879A6}" dt="2023-11-18T21:53:56.869" v="688" actId="26606"/>
          <ac:cxnSpMkLst>
            <pc:docMk/>
            <pc:sldMk cId="1117263911" sldId="269"/>
            <ac:cxnSpMk id="14" creationId="{C41BAEC7-F7B0-4224-8B18-8F74B7D87F0B}"/>
          </ac:cxnSpMkLst>
        </pc:cxnChg>
        <pc:extLst>
          <p:ext xmlns:p="http://schemas.openxmlformats.org/presentationml/2006/main" uri="{D6D511B9-2390-475A-947B-AFAB55BFBCF1}">
            <pc226:cmChg xmlns:pc226="http://schemas.microsoft.com/office/powerpoint/2022/06/main/command" chg="add">
              <pc226:chgData name="Michael Connell" userId="693c285b4bd72293" providerId="LiveId" clId="{A6359CE1-CE57-413C-A74B-2DF7000879A6}" dt="2023-11-18T22:53:01.398" v="882"/>
              <pc2:cmMkLst xmlns:pc2="http://schemas.microsoft.com/office/powerpoint/2019/9/main/command">
                <pc:docMk/>
                <pc:sldMk cId="1117263911" sldId="269"/>
                <pc2:cmMk id="{25D9FA53-1D76-43C4-B387-3F89D1E148B1}"/>
              </pc2:cmMkLst>
            </pc226:cmChg>
          </p:ext>
        </pc:extLst>
      </pc:sldChg>
      <pc:sldChg chg="addSp modSp add mod ord setBg addCm">
        <pc:chgData name="Michael Connell" userId="693c285b4bd72293" providerId="LiveId" clId="{A6359CE1-CE57-413C-A74B-2DF7000879A6}" dt="2023-11-18T22:54:36.549" v="883"/>
        <pc:sldMkLst>
          <pc:docMk/>
          <pc:sldMk cId="1921211619" sldId="270"/>
        </pc:sldMkLst>
        <pc:spChg chg="mod">
          <ac:chgData name="Michael Connell" userId="693c285b4bd72293" providerId="LiveId" clId="{A6359CE1-CE57-413C-A74B-2DF7000879A6}" dt="2023-11-18T22:03:55.224" v="709" actId="14100"/>
          <ac:spMkLst>
            <pc:docMk/>
            <pc:sldMk cId="1921211619" sldId="270"/>
            <ac:spMk id="2" creationId="{3219622A-C516-EE74-FFA4-C0D847E230B9}"/>
          </ac:spMkLst>
        </pc:spChg>
        <pc:spChg chg="mod">
          <ac:chgData name="Michael Connell" userId="693c285b4bd72293" providerId="LiveId" clId="{A6359CE1-CE57-413C-A74B-2DF7000879A6}" dt="2023-11-18T21:53:14.353" v="687" actId="26606"/>
          <ac:spMkLst>
            <pc:docMk/>
            <pc:sldMk cId="1921211619" sldId="270"/>
            <ac:spMk id="3" creationId="{B8E5BECF-BAC1-415B-6081-83AC06F1CB25}"/>
          </ac:spMkLst>
        </pc:spChg>
        <pc:spChg chg="add">
          <ac:chgData name="Michael Connell" userId="693c285b4bd72293" providerId="LiveId" clId="{A6359CE1-CE57-413C-A74B-2DF7000879A6}" dt="2023-11-18T21:53:14.353" v="687" actId="26606"/>
          <ac:spMkLst>
            <pc:docMk/>
            <pc:sldMk cId="1921211619" sldId="270"/>
            <ac:spMk id="10" creationId="{27BDFED6-6E33-4606-AFE2-886ADB1C018E}"/>
          </ac:spMkLst>
        </pc:spChg>
        <pc:spChg chg="add">
          <ac:chgData name="Michael Connell" userId="693c285b4bd72293" providerId="LiveId" clId="{A6359CE1-CE57-413C-A74B-2DF7000879A6}" dt="2023-11-18T21:53:14.353" v="687" actId="26606"/>
          <ac:spMkLst>
            <pc:docMk/>
            <pc:sldMk cId="1921211619" sldId="270"/>
            <ac:spMk id="12" creationId="{890DEF05-784E-4B61-89E4-04C4ECF4E5A0}"/>
          </ac:spMkLst>
        </pc:spChg>
        <pc:picChg chg="add mod ord">
          <ac:chgData name="Michael Connell" userId="693c285b4bd72293" providerId="LiveId" clId="{A6359CE1-CE57-413C-A74B-2DF7000879A6}" dt="2023-11-18T21:53:14.353" v="687" actId="26606"/>
          <ac:picMkLst>
            <pc:docMk/>
            <pc:sldMk cId="1921211619" sldId="270"/>
            <ac:picMk id="4" creationId="{DAC7E8E1-82A6-EBCB-CE91-84A75DC8A3F1}"/>
          </ac:picMkLst>
        </pc:picChg>
        <pc:picChg chg="mod">
          <ac:chgData name="Michael Connell" userId="693c285b4bd72293" providerId="LiveId" clId="{A6359CE1-CE57-413C-A74B-2DF7000879A6}" dt="2023-11-18T21:53:14.353" v="687" actId="26606"/>
          <ac:picMkLst>
            <pc:docMk/>
            <pc:sldMk cId="1921211619" sldId="270"/>
            <ac:picMk id="5" creationId="{8A1DAABF-AE4F-26AD-7E05-D86DD71556FC}"/>
          </ac:picMkLst>
        </pc:picChg>
        <pc:cxnChg chg="add">
          <ac:chgData name="Michael Connell" userId="693c285b4bd72293" providerId="LiveId" clId="{A6359CE1-CE57-413C-A74B-2DF7000879A6}" dt="2023-11-18T21:53:14.353" v="687" actId="26606"/>
          <ac:cxnSpMkLst>
            <pc:docMk/>
            <pc:sldMk cId="1921211619" sldId="270"/>
            <ac:cxnSpMk id="14" creationId="{C41BAEC7-F7B0-4224-8B18-8F74B7D87F0B}"/>
          </ac:cxnSpMkLst>
        </pc:cxnChg>
        <pc:extLst>
          <p:ext xmlns:p="http://schemas.openxmlformats.org/presentationml/2006/main" uri="{D6D511B9-2390-475A-947B-AFAB55BFBCF1}">
            <pc226:cmChg xmlns:pc226="http://schemas.microsoft.com/office/powerpoint/2022/06/main/command" chg="add">
              <pc226:chgData name="Michael Connell" userId="693c285b4bd72293" providerId="LiveId" clId="{A6359CE1-CE57-413C-A74B-2DF7000879A6}" dt="2023-11-18T22:54:36.549" v="883"/>
              <pc2:cmMkLst xmlns:pc2="http://schemas.microsoft.com/office/powerpoint/2019/9/main/command">
                <pc:docMk/>
                <pc:sldMk cId="1921211619" sldId="270"/>
                <pc2:cmMk id="{983B3F83-3140-4D4F-BB00-885E7BC24CF1}"/>
              </pc2:cmMkLst>
            </pc226:cmChg>
          </p:ext>
        </pc:extLst>
      </pc:sldChg>
      <pc:sldChg chg="new del">
        <pc:chgData name="Michael Connell" userId="693c285b4bd72293" providerId="LiveId" clId="{A6359CE1-CE57-413C-A74B-2DF7000879A6}" dt="2023-11-18T21:58:10.354" v="699" actId="2696"/>
        <pc:sldMkLst>
          <pc:docMk/>
          <pc:sldMk cId="1400393452" sldId="271"/>
        </pc:sldMkLst>
      </pc:sldChg>
      <pc:sldChg chg="modSp add mod addCm">
        <pc:chgData name="Michael Connell" userId="693c285b4bd72293" providerId="LiveId" clId="{A6359CE1-CE57-413C-A74B-2DF7000879A6}" dt="2023-11-18T22:58:05.936" v="884"/>
        <pc:sldMkLst>
          <pc:docMk/>
          <pc:sldMk cId="3750065746" sldId="271"/>
        </pc:sldMkLst>
        <pc:spChg chg="mod">
          <ac:chgData name="Michael Connell" userId="693c285b4bd72293" providerId="LiveId" clId="{A6359CE1-CE57-413C-A74B-2DF7000879A6}" dt="2023-11-18T22:04:04.181" v="711" actId="27636"/>
          <ac:spMkLst>
            <pc:docMk/>
            <pc:sldMk cId="3750065746" sldId="271"/>
            <ac:spMk id="2" creationId="{3219622A-C516-EE74-FFA4-C0D847E230B9}"/>
          </ac:spMkLst>
        </pc:spChg>
        <pc:spChg chg="mod">
          <ac:chgData name="Michael Connell" userId="693c285b4bd72293" providerId="LiveId" clId="{A6359CE1-CE57-413C-A74B-2DF7000879A6}" dt="2023-11-18T21:59:04.235" v="703"/>
          <ac:spMkLst>
            <pc:docMk/>
            <pc:sldMk cId="3750065746" sldId="271"/>
            <ac:spMk id="3" creationId="{B8E5BECF-BAC1-415B-6081-83AC06F1CB25}"/>
          </ac:spMkLst>
        </pc:spChg>
        <pc:picChg chg="mod">
          <ac:chgData name="Michael Connell" userId="693c285b4bd72293" providerId="LiveId" clId="{A6359CE1-CE57-413C-A74B-2DF7000879A6}" dt="2023-11-18T22:00:47.826" v="704" actId="14826"/>
          <ac:picMkLst>
            <pc:docMk/>
            <pc:sldMk cId="3750065746" sldId="271"/>
            <ac:picMk id="4" creationId="{DAC7E8E1-82A6-EBCB-CE91-84A75DC8A3F1}"/>
          </ac:picMkLst>
        </pc:picChg>
        <pc:extLst>
          <p:ext xmlns:p="http://schemas.openxmlformats.org/presentationml/2006/main" uri="{D6D511B9-2390-475A-947B-AFAB55BFBCF1}">
            <pc226:cmChg xmlns:pc226="http://schemas.microsoft.com/office/powerpoint/2022/06/main/command" chg="add">
              <pc226:chgData name="Michael Connell" userId="693c285b4bd72293" providerId="LiveId" clId="{A6359CE1-CE57-413C-A74B-2DF7000879A6}" dt="2023-11-18T22:58:05.936" v="884"/>
              <pc2:cmMkLst xmlns:pc2="http://schemas.microsoft.com/office/powerpoint/2019/9/main/command">
                <pc:docMk/>
                <pc:sldMk cId="3750065746" sldId="271"/>
                <pc2:cmMk id="{304EEBF2-4692-44F2-B325-62837AFBADD6}"/>
              </pc2:cmMkLst>
            </pc226:cmChg>
          </p:ext>
        </pc:extLst>
      </pc:sldChg>
      <pc:sldChg chg="addSp delSp modSp add mod addCm">
        <pc:chgData name="Michael Connell" userId="693c285b4bd72293" providerId="LiveId" clId="{A6359CE1-CE57-413C-A74B-2DF7000879A6}" dt="2023-11-19T00:15:12.986" v="1005" actId="170"/>
        <pc:sldMkLst>
          <pc:docMk/>
          <pc:sldMk cId="778632978" sldId="272"/>
        </pc:sldMkLst>
        <pc:spChg chg="mod">
          <ac:chgData name="Michael Connell" userId="693c285b4bd72293" providerId="LiveId" clId="{A6359CE1-CE57-413C-A74B-2DF7000879A6}" dt="2023-11-18T22:04:55.561" v="715" actId="14100"/>
          <ac:spMkLst>
            <pc:docMk/>
            <pc:sldMk cId="778632978" sldId="272"/>
            <ac:spMk id="2" creationId="{3219622A-C516-EE74-FFA4-C0D847E230B9}"/>
          </ac:spMkLst>
        </pc:spChg>
        <pc:spChg chg="mod">
          <ac:chgData name="Michael Connell" userId="693c285b4bd72293" providerId="LiveId" clId="{A6359CE1-CE57-413C-A74B-2DF7000879A6}" dt="2023-11-18T22:05:08.971" v="716"/>
          <ac:spMkLst>
            <pc:docMk/>
            <pc:sldMk cId="778632978" sldId="272"/>
            <ac:spMk id="3" creationId="{B8E5BECF-BAC1-415B-6081-83AC06F1CB25}"/>
          </ac:spMkLst>
        </pc:spChg>
        <pc:picChg chg="del mod">
          <ac:chgData name="Michael Connell" userId="693c285b4bd72293" providerId="LiveId" clId="{A6359CE1-CE57-413C-A74B-2DF7000879A6}" dt="2023-11-18T22:06:58.067" v="720" actId="478"/>
          <ac:picMkLst>
            <pc:docMk/>
            <pc:sldMk cId="778632978" sldId="272"/>
            <ac:picMk id="4" creationId="{DAC7E8E1-82A6-EBCB-CE91-84A75DC8A3F1}"/>
          </ac:picMkLst>
        </pc:picChg>
        <pc:picChg chg="add mod ord">
          <ac:chgData name="Michael Connell" userId="693c285b4bd72293" providerId="LiveId" clId="{A6359CE1-CE57-413C-A74B-2DF7000879A6}" dt="2023-11-19T00:15:12.986" v="1005" actId="170"/>
          <ac:picMkLst>
            <pc:docMk/>
            <pc:sldMk cId="778632978" sldId="272"/>
            <ac:picMk id="7" creationId="{D5CDE730-524A-EF93-794D-27A864602C53}"/>
          </ac:picMkLst>
        </pc:picChg>
        <pc:extLst>
          <p:ext xmlns:p="http://schemas.openxmlformats.org/presentationml/2006/main" uri="{D6D511B9-2390-475A-947B-AFAB55BFBCF1}">
            <pc226:cmChg xmlns:pc226="http://schemas.microsoft.com/office/powerpoint/2022/06/main/command" chg="add">
              <pc226:chgData name="Michael Connell" userId="693c285b4bd72293" providerId="LiveId" clId="{A6359CE1-CE57-413C-A74B-2DF7000879A6}" dt="2023-11-18T23:00:13.258" v="885"/>
              <pc2:cmMkLst xmlns:pc2="http://schemas.microsoft.com/office/powerpoint/2019/9/main/command">
                <pc:docMk/>
                <pc:sldMk cId="778632978" sldId="272"/>
                <pc2:cmMk id="{713A1133-FB47-446C-89AA-0984B68BC0AF}"/>
              </pc2:cmMkLst>
            </pc226:cmChg>
          </p:ext>
        </pc:extLst>
      </pc:sldChg>
      <pc:sldChg chg="addSp delSp modSp add mod addAnim addCm">
        <pc:chgData name="Michael Connell" userId="693c285b4bd72293" providerId="LiveId" clId="{A6359CE1-CE57-413C-A74B-2DF7000879A6}" dt="2023-11-18T23:01:28.990" v="886"/>
        <pc:sldMkLst>
          <pc:docMk/>
          <pc:sldMk cId="521501534" sldId="273"/>
        </pc:sldMkLst>
        <pc:spChg chg="mod">
          <ac:chgData name="Michael Connell" userId="693c285b4bd72293" providerId="LiveId" clId="{A6359CE1-CE57-413C-A74B-2DF7000879A6}" dt="2023-11-18T22:11:41.271" v="753" actId="26606"/>
          <ac:spMkLst>
            <pc:docMk/>
            <pc:sldMk cId="521501534" sldId="273"/>
            <ac:spMk id="2" creationId="{3219622A-C516-EE74-FFA4-C0D847E230B9}"/>
          </ac:spMkLst>
        </pc:spChg>
        <pc:spChg chg="mod">
          <ac:chgData name="Michael Connell" userId="693c285b4bd72293" providerId="LiveId" clId="{A6359CE1-CE57-413C-A74B-2DF7000879A6}" dt="2023-11-18T22:09:55.968" v="751"/>
          <ac:spMkLst>
            <pc:docMk/>
            <pc:sldMk cId="521501534" sldId="273"/>
            <ac:spMk id="3" creationId="{B8E5BECF-BAC1-415B-6081-83AC06F1CB25}"/>
          </ac:spMkLst>
        </pc:spChg>
        <pc:spChg chg="del">
          <ac:chgData name="Michael Connell" userId="693c285b4bd72293" providerId="LiveId" clId="{A6359CE1-CE57-413C-A74B-2DF7000879A6}" dt="2023-11-18T22:11:41.271" v="753" actId="26606"/>
          <ac:spMkLst>
            <pc:docMk/>
            <pc:sldMk cId="521501534" sldId="273"/>
            <ac:spMk id="10" creationId="{27BDFED6-6E33-4606-AFE2-886ADB1C018E}"/>
          </ac:spMkLst>
        </pc:spChg>
        <pc:spChg chg="del">
          <ac:chgData name="Michael Connell" userId="693c285b4bd72293" providerId="LiveId" clId="{A6359CE1-CE57-413C-A74B-2DF7000879A6}" dt="2023-11-18T22:11:41.271" v="753" actId="26606"/>
          <ac:spMkLst>
            <pc:docMk/>
            <pc:sldMk cId="521501534" sldId="273"/>
            <ac:spMk id="12" creationId="{890DEF05-784E-4B61-89E4-04C4ECF4E5A0}"/>
          </ac:spMkLst>
        </pc:spChg>
        <pc:spChg chg="add">
          <ac:chgData name="Michael Connell" userId="693c285b4bd72293" providerId="LiveId" clId="{A6359CE1-CE57-413C-A74B-2DF7000879A6}" dt="2023-11-18T22:11:41.271" v="753" actId="26606"/>
          <ac:spMkLst>
            <pc:docMk/>
            <pc:sldMk cId="521501534" sldId="273"/>
            <ac:spMk id="19" creationId="{27BDFED6-6E33-4606-AFE2-886ADB1C018E}"/>
          </ac:spMkLst>
        </pc:spChg>
        <pc:spChg chg="add">
          <ac:chgData name="Michael Connell" userId="693c285b4bd72293" providerId="LiveId" clId="{A6359CE1-CE57-413C-A74B-2DF7000879A6}" dt="2023-11-18T22:11:41.271" v="753" actId="26606"/>
          <ac:spMkLst>
            <pc:docMk/>
            <pc:sldMk cId="521501534" sldId="273"/>
            <ac:spMk id="21" creationId="{890DEF05-784E-4B61-89E4-04C4ECF4E5A0}"/>
          </ac:spMkLst>
        </pc:spChg>
        <pc:picChg chg="mod ord">
          <ac:chgData name="Michael Connell" userId="693c285b4bd72293" providerId="LiveId" clId="{A6359CE1-CE57-413C-A74B-2DF7000879A6}" dt="2023-11-18T22:11:41.271" v="753" actId="26606"/>
          <ac:picMkLst>
            <pc:docMk/>
            <pc:sldMk cId="521501534" sldId="273"/>
            <ac:picMk id="7" creationId="{D5CDE730-524A-EF93-794D-27A864602C53}"/>
          </ac:picMkLst>
        </pc:picChg>
        <pc:cxnChg chg="del">
          <ac:chgData name="Michael Connell" userId="693c285b4bd72293" providerId="LiveId" clId="{A6359CE1-CE57-413C-A74B-2DF7000879A6}" dt="2023-11-18T22:11:41.271" v="753" actId="26606"/>
          <ac:cxnSpMkLst>
            <pc:docMk/>
            <pc:sldMk cId="521501534" sldId="273"/>
            <ac:cxnSpMk id="14" creationId="{C41BAEC7-F7B0-4224-8B18-8F74B7D87F0B}"/>
          </ac:cxnSpMkLst>
        </pc:cxnChg>
        <pc:cxnChg chg="add">
          <ac:chgData name="Michael Connell" userId="693c285b4bd72293" providerId="LiveId" clId="{A6359CE1-CE57-413C-A74B-2DF7000879A6}" dt="2023-11-18T22:11:41.271" v="753" actId="26606"/>
          <ac:cxnSpMkLst>
            <pc:docMk/>
            <pc:sldMk cId="521501534" sldId="273"/>
            <ac:cxnSpMk id="23" creationId="{C41BAEC7-F7B0-4224-8B18-8F74B7D87F0B}"/>
          </ac:cxnSpMkLst>
        </pc:cxnChg>
        <pc:extLst>
          <p:ext xmlns:p="http://schemas.openxmlformats.org/presentationml/2006/main" uri="{D6D511B9-2390-475A-947B-AFAB55BFBCF1}">
            <pc226:cmChg xmlns:pc226="http://schemas.microsoft.com/office/powerpoint/2022/06/main/command" chg="add">
              <pc226:chgData name="Michael Connell" userId="693c285b4bd72293" providerId="LiveId" clId="{A6359CE1-CE57-413C-A74B-2DF7000879A6}" dt="2023-11-18T23:01:28.990" v="886"/>
              <pc2:cmMkLst xmlns:pc2="http://schemas.microsoft.com/office/powerpoint/2019/9/main/command">
                <pc:docMk/>
                <pc:sldMk cId="521501534" sldId="273"/>
                <pc2:cmMk id="{ED9F762C-D2D8-4D66-9DDC-841F04D27D50}"/>
              </pc2:cmMkLst>
            </pc226:cmChg>
          </p:ext>
        </pc:extLst>
      </pc:sldChg>
      <pc:sldChg chg="addSp delSp modSp add mod modAnim addCm">
        <pc:chgData name="Michael Connell" userId="693c285b4bd72293" providerId="LiveId" clId="{A6359CE1-CE57-413C-A74B-2DF7000879A6}" dt="2023-11-18T23:02:37.513" v="887"/>
        <pc:sldMkLst>
          <pc:docMk/>
          <pc:sldMk cId="891600712" sldId="274"/>
        </pc:sldMkLst>
        <pc:spChg chg="mod">
          <ac:chgData name="Michael Connell" userId="693c285b4bd72293" providerId="LiveId" clId="{A6359CE1-CE57-413C-A74B-2DF7000879A6}" dt="2023-11-18T22:12:29.655" v="758" actId="14100"/>
          <ac:spMkLst>
            <pc:docMk/>
            <pc:sldMk cId="891600712" sldId="274"/>
            <ac:spMk id="2" creationId="{3219622A-C516-EE74-FFA4-C0D847E230B9}"/>
          </ac:spMkLst>
        </pc:spChg>
        <pc:spChg chg="mod">
          <ac:chgData name="Michael Connell" userId="693c285b4bd72293" providerId="LiveId" clId="{A6359CE1-CE57-413C-A74B-2DF7000879A6}" dt="2023-11-18T22:12:41.096" v="759"/>
          <ac:spMkLst>
            <pc:docMk/>
            <pc:sldMk cId="891600712" sldId="274"/>
            <ac:spMk id="3" creationId="{B8E5BECF-BAC1-415B-6081-83AC06F1CB25}"/>
          </ac:spMkLst>
        </pc:spChg>
        <pc:picChg chg="add mod">
          <ac:chgData name="Michael Connell" userId="693c285b4bd72293" providerId="LiveId" clId="{A6359CE1-CE57-413C-A74B-2DF7000879A6}" dt="2023-11-18T22:16:19.991" v="806" actId="29295"/>
          <ac:picMkLst>
            <pc:docMk/>
            <pc:sldMk cId="891600712" sldId="274"/>
            <ac:picMk id="6" creationId="{95E29DA1-13CB-17C5-493A-33B73B510E75}"/>
          </ac:picMkLst>
        </pc:picChg>
        <pc:picChg chg="del mod">
          <ac:chgData name="Michael Connell" userId="693c285b4bd72293" providerId="LiveId" clId="{A6359CE1-CE57-413C-A74B-2DF7000879A6}" dt="2023-11-18T22:14:29.114" v="761" actId="478"/>
          <ac:picMkLst>
            <pc:docMk/>
            <pc:sldMk cId="891600712" sldId="274"/>
            <ac:picMk id="7" creationId="{D5CDE730-524A-EF93-794D-27A864602C53}"/>
          </ac:picMkLst>
        </pc:picChg>
        <pc:extLst>
          <p:ext xmlns:p="http://schemas.openxmlformats.org/presentationml/2006/main" uri="{D6D511B9-2390-475A-947B-AFAB55BFBCF1}">
            <pc226:cmChg xmlns:pc226="http://schemas.microsoft.com/office/powerpoint/2022/06/main/command" chg="add">
              <pc226:chgData name="Michael Connell" userId="693c285b4bd72293" providerId="LiveId" clId="{A6359CE1-CE57-413C-A74B-2DF7000879A6}" dt="2023-11-18T23:02:37.513" v="887"/>
              <pc2:cmMkLst xmlns:pc2="http://schemas.microsoft.com/office/powerpoint/2019/9/main/command">
                <pc:docMk/>
                <pc:sldMk cId="891600712" sldId="274"/>
                <pc2:cmMk id="{23050E2A-FA63-4BDC-B37F-75BCBAA3C017}"/>
              </pc2:cmMkLst>
            </pc226:cmChg>
          </p:ext>
        </pc:extLst>
      </pc:sldChg>
      <pc:sldChg chg="addSp delSp modSp add mod modAnim addCm">
        <pc:chgData name="Michael Connell" userId="693c285b4bd72293" providerId="LiveId" clId="{A6359CE1-CE57-413C-A74B-2DF7000879A6}" dt="2023-11-18T23:07:45.699" v="888"/>
        <pc:sldMkLst>
          <pc:docMk/>
          <pc:sldMk cId="550067953" sldId="275"/>
        </pc:sldMkLst>
        <pc:spChg chg="mod">
          <ac:chgData name="Michael Connell" userId="693c285b4bd72293" providerId="LiveId" clId="{A6359CE1-CE57-413C-A74B-2DF7000879A6}" dt="2023-11-18T22:18:55.308" v="815" actId="26606"/>
          <ac:spMkLst>
            <pc:docMk/>
            <pc:sldMk cId="550067953" sldId="275"/>
            <ac:spMk id="2" creationId="{3219622A-C516-EE74-FFA4-C0D847E230B9}"/>
          </ac:spMkLst>
        </pc:spChg>
        <pc:spChg chg="mod">
          <ac:chgData name="Michael Connell" userId="693c285b4bd72293" providerId="LiveId" clId="{A6359CE1-CE57-413C-A74B-2DF7000879A6}" dt="2023-11-18T22:18:55.308" v="815" actId="26606"/>
          <ac:spMkLst>
            <pc:docMk/>
            <pc:sldMk cId="550067953" sldId="275"/>
            <ac:spMk id="3" creationId="{B8E5BECF-BAC1-415B-6081-83AC06F1CB25}"/>
          </ac:spMkLst>
        </pc:spChg>
        <pc:spChg chg="del">
          <ac:chgData name="Michael Connell" userId="693c285b4bd72293" providerId="LiveId" clId="{A6359CE1-CE57-413C-A74B-2DF7000879A6}" dt="2023-11-18T22:18:55.308" v="815" actId="26606"/>
          <ac:spMkLst>
            <pc:docMk/>
            <pc:sldMk cId="550067953" sldId="275"/>
            <ac:spMk id="19" creationId="{27BDFED6-6E33-4606-AFE2-886ADB1C018E}"/>
          </ac:spMkLst>
        </pc:spChg>
        <pc:spChg chg="del">
          <ac:chgData name="Michael Connell" userId="693c285b4bd72293" providerId="LiveId" clId="{A6359CE1-CE57-413C-A74B-2DF7000879A6}" dt="2023-11-18T22:18:55.308" v="815" actId="26606"/>
          <ac:spMkLst>
            <pc:docMk/>
            <pc:sldMk cId="550067953" sldId="275"/>
            <ac:spMk id="21" creationId="{890DEF05-784E-4B61-89E4-04C4ECF4E5A0}"/>
          </ac:spMkLst>
        </pc:spChg>
        <pc:spChg chg="add">
          <ac:chgData name="Michael Connell" userId="693c285b4bd72293" providerId="LiveId" clId="{A6359CE1-CE57-413C-A74B-2DF7000879A6}" dt="2023-11-18T22:18:55.308" v="815" actId="26606"/>
          <ac:spMkLst>
            <pc:docMk/>
            <pc:sldMk cId="550067953" sldId="275"/>
            <ac:spMk id="28" creationId="{27BDFED6-6E33-4606-AFE2-886ADB1C018E}"/>
          </ac:spMkLst>
        </pc:spChg>
        <pc:spChg chg="add">
          <ac:chgData name="Michael Connell" userId="693c285b4bd72293" providerId="LiveId" clId="{A6359CE1-CE57-413C-A74B-2DF7000879A6}" dt="2023-11-18T22:18:55.308" v="815" actId="26606"/>
          <ac:spMkLst>
            <pc:docMk/>
            <pc:sldMk cId="550067953" sldId="275"/>
            <ac:spMk id="30" creationId="{890DEF05-784E-4B61-89E4-04C4ECF4E5A0}"/>
          </ac:spMkLst>
        </pc:spChg>
        <pc:picChg chg="del">
          <ac:chgData name="Michael Connell" userId="693c285b4bd72293" providerId="LiveId" clId="{A6359CE1-CE57-413C-A74B-2DF7000879A6}" dt="2023-11-18T22:18:37.763" v="811" actId="478"/>
          <ac:picMkLst>
            <pc:docMk/>
            <pc:sldMk cId="550067953" sldId="275"/>
            <ac:picMk id="6" creationId="{95E29DA1-13CB-17C5-493A-33B73B510E75}"/>
          </ac:picMkLst>
        </pc:picChg>
        <pc:picChg chg="add mod ord">
          <ac:chgData name="Michael Connell" userId="693c285b4bd72293" providerId="LiveId" clId="{A6359CE1-CE57-413C-A74B-2DF7000879A6}" dt="2023-11-18T22:18:55.308" v="815" actId="26606"/>
          <ac:picMkLst>
            <pc:docMk/>
            <pc:sldMk cId="550067953" sldId="275"/>
            <ac:picMk id="7" creationId="{0E95CB5C-E3EB-DB4D-9806-C60F189EB877}"/>
          </ac:picMkLst>
        </pc:picChg>
        <pc:cxnChg chg="del">
          <ac:chgData name="Michael Connell" userId="693c285b4bd72293" providerId="LiveId" clId="{A6359CE1-CE57-413C-A74B-2DF7000879A6}" dt="2023-11-18T22:18:55.308" v="815" actId="26606"/>
          <ac:cxnSpMkLst>
            <pc:docMk/>
            <pc:sldMk cId="550067953" sldId="275"/>
            <ac:cxnSpMk id="23" creationId="{C41BAEC7-F7B0-4224-8B18-8F74B7D87F0B}"/>
          </ac:cxnSpMkLst>
        </pc:cxnChg>
        <pc:cxnChg chg="add">
          <ac:chgData name="Michael Connell" userId="693c285b4bd72293" providerId="LiveId" clId="{A6359CE1-CE57-413C-A74B-2DF7000879A6}" dt="2023-11-18T22:18:55.308" v="815" actId="26606"/>
          <ac:cxnSpMkLst>
            <pc:docMk/>
            <pc:sldMk cId="550067953" sldId="275"/>
            <ac:cxnSpMk id="32" creationId="{C41BAEC7-F7B0-4224-8B18-8F74B7D87F0B}"/>
          </ac:cxnSpMkLst>
        </pc:cxnChg>
        <pc:extLst>
          <p:ext xmlns:p="http://schemas.openxmlformats.org/presentationml/2006/main" uri="{D6D511B9-2390-475A-947B-AFAB55BFBCF1}">
            <pc226:cmChg xmlns:pc226="http://schemas.microsoft.com/office/powerpoint/2022/06/main/command" chg="add">
              <pc226:chgData name="Michael Connell" userId="693c285b4bd72293" providerId="LiveId" clId="{A6359CE1-CE57-413C-A74B-2DF7000879A6}" dt="2023-11-18T23:07:45.699" v="888"/>
              <pc2:cmMkLst xmlns:pc2="http://schemas.microsoft.com/office/powerpoint/2019/9/main/command">
                <pc:docMk/>
                <pc:sldMk cId="550067953" sldId="275"/>
                <pc2:cmMk id="{5D2280CA-52AB-414A-8C12-334013433BFF}"/>
              </pc2:cmMkLst>
            </pc226:cmChg>
          </p:ext>
        </pc:extLst>
      </pc:sldChg>
      <pc:sldChg chg="addSp delSp modSp add mod modAnim addCm">
        <pc:chgData name="Michael Connell" userId="693c285b4bd72293" providerId="LiveId" clId="{A6359CE1-CE57-413C-A74B-2DF7000879A6}" dt="2023-11-18T23:09:20.773" v="889"/>
        <pc:sldMkLst>
          <pc:docMk/>
          <pc:sldMk cId="3769680688" sldId="276"/>
        </pc:sldMkLst>
        <pc:spChg chg="mod">
          <ac:chgData name="Michael Connell" userId="693c285b4bd72293" providerId="LiveId" clId="{A6359CE1-CE57-413C-A74B-2DF7000879A6}" dt="2023-11-18T22:19:45.872" v="817"/>
          <ac:spMkLst>
            <pc:docMk/>
            <pc:sldMk cId="3769680688" sldId="276"/>
            <ac:spMk id="2" creationId="{3219622A-C516-EE74-FFA4-C0D847E230B9}"/>
          </ac:spMkLst>
        </pc:spChg>
        <pc:spChg chg="mod">
          <ac:chgData name="Michael Connell" userId="693c285b4bd72293" providerId="LiveId" clId="{A6359CE1-CE57-413C-A74B-2DF7000879A6}" dt="2023-11-18T22:22:11.606" v="851" actId="26606"/>
          <ac:spMkLst>
            <pc:docMk/>
            <pc:sldMk cId="3769680688" sldId="276"/>
            <ac:spMk id="3" creationId="{B8E5BECF-BAC1-415B-6081-83AC06F1CB25}"/>
          </ac:spMkLst>
        </pc:spChg>
        <pc:spChg chg="add del">
          <ac:chgData name="Michael Connell" userId="693c285b4bd72293" providerId="LiveId" clId="{A6359CE1-CE57-413C-A74B-2DF7000879A6}" dt="2023-11-18T22:22:11.606" v="851" actId="26606"/>
          <ac:spMkLst>
            <pc:docMk/>
            <pc:sldMk cId="3769680688" sldId="276"/>
            <ac:spMk id="28" creationId="{27BDFED6-6E33-4606-AFE2-886ADB1C018E}"/>
          </ac:spMkLst>
        </pc:spChg>
        <pc:spChg chg="add del">
          <ac:chgData name="Michael Connell" userId="693c285b4bd72293" providerId="LiveId" clId="{A6359CE1-CE57-413C-A74B-2DF7000879A6}" dt="2023-11-18T22:22:11.606" v="851" actId="26606"/>
          <ac:spMkLst>
            <pc:docMk/>
            <pc:sldMk cId="3769680688" sldId="276"/>
            <ac:spMk id="30" creationId="{890DEF05-784E-4B61-89E4-04C4ECF4E5A0}"/>
          </ac:spMkLst>
        </pc:spChg>
        <pc:spChg chg="add del">
          <ac:chgData name="Michael Connell" userId="693c285b4bd72293" providerId="LiveId" clId="{A6359CE1-CE57-413C-A74B-2DF7000879A6}" dt="2023-11-18T22:22:11.606" v="851" actId="26606"/>
          <ac:spMkLst>
            <pc:docMk/>
            <pc:sldMk cId="3769680688" sldId="276"/>
            <ac:spMk id="37" creationId="{27BDFED6-6E33-4606-AFE2-886ADB1C018E}"/>
          </ac:spMkLst>
        </pc:spChg>
        <pc:spChg chg="add del">
          <ac:chgData name="Michael Connell" userId="693c285b4bd72293" providerId="LiveId" clId="{A6359CE1-CE57-413C-A74B-2DF7000879A6}" dt="2023-11-18T22:22:11.606" v="851" actId="26606"/>
          <ac:spMkLst>
            <pc:docMk/>
            <pc:sldMk cId="3769680688" sldId="276"/>
            <ac:spMk id="39" creationId="{890DEF05-784E-4B61-89E4-04C4ECF4E5A0}"/>
          </ac:spMkLst>
        </pc:spChg>
        <pc:picChg chg="add mod ord">
          <ac:chgData name="Michael Connell" userId="693c285b4bd72293" providerId="LiveId" clId="{A6359CE1-CE57-413C-A74B-2DF7000879A6}" dt="2023-11-18T22:22:43.869" v="872" actId="14100"/>
          <ac:picMkLst>
            <pc:docMk/>
            <pc:sldMk cId="3769680688" sldId="276"/>
            <ac:picMk id="6" creationId="{13DB081D-26E0-6BC8-E566-BE9B895D94C1}"/>
          </ac:picMkLst>
        </pc:picChg>
        <pc:picChg chg="del">
          <ac:chgData name="Michael Connell" userId="693c285b4bd72293" providerId="LiveId" clId="{A6359CE1-CE57-413C-A74B-2DF7000879A6}" dt="2023-11-18T22:21:26.016" v="845" actId="478"/>
          <ac:picMkLst>
            <pc:docMk/>
            <pc:sldMk cId="3769680688" sldId="276"/>
            <ac:picMk id="7" creationId="{0E95CB5C-E3EB-DB4D-9806-C60F189EB877}"/>
          </ac:picMkLst>
        </pc:picChg>
        <pc:cxnChg chg="add del">
          <ac:chgData name="Michael Connell" userId="693c285b4bd72293" providerId="LiveId" clId="{A6359CE1-CE57-413C-A74B-2DF7000879A6}" dt="2023-11-18T22:22:11.606" v="851" actId="26606"/>
          <ac:cxnSpMkLst>
            <pc:docMk/>
            <pc:sldMk cId="3769680688" sldId="276"/>
            <ac:cxnSpMk id="32" creationId="{C41BAEC7-F7B0-4224-8B18-8F74B7D87F0B}"/>
          </ac:cxnSpMkLst>
        </pc:cxnChg>
        <pc:cxnChg chg="add del">
          <ac:chgData name="Michael Connell" userId="693c285b4bd72293" providerId="LiveId" clId="{A6359CE1-CE57-413C-A74B-2DF7000879A6}" dt="2023-11-18T22:22:11.606" v="851" actId="26606"/>
          <ac:cxnSpMkLst>
            <pc:docMk/>
            <pc:sldMk cId="3769680688" sldId="276"/>
            <ac:cxnSpMk id="41" creationId="{C41BAEC7-F7B0-4224-8B18-8F74B7D87F0B}"/>
          </ac:cxnSpMkLst>
        </pc:cxnChg>
        <pc:extLst>
          <p:ext xmlns:p="http://schemas.openxmlformats.org/presentationml/2006/main" uri="{D6D511B9-2390-475A-947B-AFAB55BFBCF1}">
            <pc226:cmChg xmlns:pc226="http://schemas.microsoft.com/office/powerpoint/2022/06/main/command" chg="add">
              <pc226:chgData name="Michael Connell" userId="693c285b4bd72293" providerId="LiveId" clId="{A6359CE1-CE57-413C-A74B-2DF7000879A6}" dt="2023-11-18T23:09:20.773" v="889"/>
              <pc2:cmMkLst xmlns:pc2="http://schemas.microsoft.com/office/powerpoint/2019/9/main/command">
                <pc:docMk/>
                <pc:sldMk cId="3769680688" sldId="276"/>
                <pc2:cmMk id="{746336DA-B715-4030-A50F-39B7F080F734}"/>
              </pc2:cmMkLst>
            </pc226:cmChg>
          </p:ext>
        </pc:extLst>
      </pc:sldChg>
      <pc:sldChg chg="addSp delSp modSp add mod modAnim">
        <pc:chgData name="Michael Connell" userId="693c285b4bd72293" providerId="LiveId" clId="{A6359CE1-CE57-413C-A74B-2DF7000879A6}" dt="2023-11-18T23:20:37.760" v="948" actId="1076"/>
        <pc:sldMkLst>
          <pc:docMk/>
          <pc:sldMk cId="2378213349" sldId="277"/>
        </pc:sldMkLst>
        <pc:spChg chg="mod">
          <ac:chgData name="Michael Connell" userId="693c285b4bd72293" providerId="LiveId" clId="{A6359CE1-CE57-413C-A74B-2DF7000879A6}" dt="2023-11-18T23:20:37.760" v="948" actId="1076"/>
          <ac:spMkLst>
            <pc:docMk/>
            <pc:sldMk cId="2378213349" sldId="277"/>
            <ac:spMk id="2" creationId="{3219622A-C516-EE74-FFA4-C0D847E230B9}"/>
          </ac:spMkLst>
        </pc:spChg>
        <pc:spChg chg="mod">
          <ac:chgData name="Michael Connell" userId="693c285b4bd72293" providerId="LiveId" clId="{A6359CE1-CE57-413C-A74B-2DF7000879A6}" dt="2023-11-18T23:20:32.273" v="947" actId="255"/>
          <ac:spMkLst>
            <pc:docMk/>
            <pc:sldMk cId="2378213349" sldId="277"/>
            <ac:spMk id="3" creationId="{B8E5BECF-BAC1-415B-6081-83AC06F1CB25}"/>
          </ac:spMkLst>
        </pc:spChg>
        <pc:spChg chg="del">
          <ac:chgData name="Michael Connell" userId="693c285b4bd72293" providerId="LiveId" clId="{A6359CE1-CE57-413C-A74B-2DF7000879A6}" dt="2023-11-18T23:19:59.044" v="941" actId="26606"/>
          <ac:spMkLst>
            <pc:docMk/>
            <pc:sldMk cId="2378213349" sldId="277"/>
            <ac:spMk id="28" creationId="{27BDFED6-6E33-4606-AFE2-886ADB1C018E}"/>
          </ac:spMkLst>
        </pc:spChg>
        <pc:spChg chg="del">
          <ac:chgData name="Michael Connell" userId="693c285b4bd72293" providerId="LiveId" clId="{A6359CE1-CE57-413C-A74B-2DF7000879A6}" dt="2023-11-18T23:19:59.044" v="941" actId="26606"/>
          <ac:spMkLst>
            <pc:docMk/>
            <pc:sldMk cId="2378213349" sldId="277"/>
            <ac:spMk id="30" creationId="{890DEF05-784E-4B61-89E4-04C4ECF4E5A0}"/>
          </ac:spMkLst>
        </pc:spChg>
        <pc:spChg chg="add">
          <ac:chgData name="Michael Connell" userId="693c285b4bd72293" providerId="LiveId" clId="{A6359CE1-CE57-413C-A74B-2DF7000879A6}" dt="2023-11-18T23:19:59.044" v="941" actId="26606"/>
          <ac:spMkLst>
            <pc:docMk/>
            <pc:sldMk cId="2378213349" sldId="277"/>
            <ac:spMk id="37" creationId="{FB5B0058-AF13-4859-B429-4EDDE2A26F7F}"/>
          </ac:spMkLst>
        </pc:spChg>
        <pc:spChg chg="add">
          <ac:chgData name="Michael Connell" userId="693c285b4bd72293" providerId="LiveId" clId="{A6359CE1-CE57-413C-A74B-2DF7000879A6}" dt="2023-11-18T23:19:59.044" v="941" actId="26606"/>
          <ac:spMkLst>
            <pc:docMk/>
            <pc:sldMk cId="2378213349" sldId="277"/>
            <ac:spMk id="41" creationId="{A4A161CC-6DC5-4863-B213-94529D6E06D7}"/>
          </ac:spMkLst>
        </pc:spChg>
        <pc:picChg chg="mod ord">
          <ac:chgData name="Michael Connell" userId="693c285b4bd72293" providerId="LiveId" clId="{A6359CE1-CE57-413C-A74B-2DF7000879A6}" dt="2023-11-18T23:19:59.044" v="941" actId="26606"/>
          <ac:picMkLst>
            <pc:docMk/>
            <pc:sldMk cId="2378213349" sldId="277"/>
            <ac:picMk id="5" creationId="{8A1DAABF-AE4F-26AD-7E05-D86DD71556FC}"/>
          </ac:picMkLst>
        </pc:picChg>
        <pc:picChg chg="del">
          <ac:chgData name="Michael Connell" userId="693c285b4bd72293" providerId="LiveId" clId="{A6359CE1-CE57-413C-A74B-2DF7000879A6}" dt="2023-11-18T23:09:59.351" v="892" actId="478"/>
          <ac:picMkLst>
            <pc:docMk/>
            <pc:sldMk cId="2378213349" sldId="277"/>
            <ac:picMk id="6" creationId="{13DB081D-26E0-6BC8-E566-BE9B895D94C1}"/>
          </ac:picMkLst>
        </pc:picChg>
        <pc:cxnChg chg="del">
          <ac:chgData name="Michael Connell" userId="693c285b4bd72293" providerId="LiveId" clId="{A6359CE1-CE57-413C-A74B-2DF7000879A6}" dt="2023-11-18T23:19:59.044" v="941" actId="26606"/>
          <ac:cxnSpMkLst>
            <pc:docMk/>
            <pc:sldMk cId="2378213349" sldId="277"/>
            <ac:cxnSpMk id="32" creationId="{C41BAEC7-F7B0-4224-8B18-8F74B7D87F0B}"/>
          </ac:cxnSpMkLst>
        </pc:cxnChg>
        <pc:cxnChg chg="add">
          <ac:chgData name="Michael Connell" userId="693c285b4bd72293" providerId="LiveId" clId="{A6359CE1-CE57-413C-A74B-2DF7000879A6}" dt="2023-11-18T23:19:59.044" v="941" actId="26606"/>
          <ac:cxnSpMkLst>
            <pc:docMk/>
            <pc:sldMk cId="2378213349" sldId="277"/>
            <ac:cxnSpMk id="39" creationId="{AC65C03C-3F17-45DC-A1B9-35ACA43397D4}"/>
          </ac:cxnSpMkLst>
        </pc:cxnChg>
      </pc:sldChg>
    </pc:docChg>
  </pc:docChgLst>
</pc:chgInfo>
</file>

<file path=ppt/comments/modernComment_102_A401EDF6.xml><?xml version="1.0" encoding="utf-8"?>
<p188:cmLst xmlns:a="http://schemas.openxmlformats.org/drawingml/2006/main" xmlns:r="http://schemas.openxmlformats.org/officeDocument/2006/relationships" xmlns:p188="http://schemas.microsoft.com/office/powerpoint/2018/8/main">
  <p188:cm id="{56DE8B77-CD9C-4C81-97CC-A3DB73CFE559}" authorId="{B0C4E76A-FEDE-71A3-2A71-F67D56B3AAED}" created="2023-11-18T22:46:53.825">
    <pc:sldMkLst xmlns:pc="http://schemas.microsoft.com/office/powerpoint/2013/main/command">
      <pc:docMk/>
      <pc:sldMk cId="2751589878" sldId="258"/>
    </pc:sldMkLst>
    <p188:txBody>
      <a:bodyPr/>
      <a:lstStyle/>
      <a:p>
        <a:r>
          <a:rPr lang="en-US"/>
          <a:t>Today, we embark on an in-depth exploration of the world of software engineering process models. We'll look at how techniques like Waterfall, Agile, Scrum, and XP have not only influenced but transformed the software development landscape. These models represent a dramatic movement away from old, linear processes and toward more dynamic, adaptive, and responsive approaches that accommodate to the ever-changing demands of technology and market needs.</a:t>
        </a:r>
      </a:p>
    </p188:txBody>
  </p188:cm>
</p188:cmLst>
</file>

<file path=ppt/comments/modernComment_103_3EAF114.xml><?xml version="1.0" encoding="utf-8"?>
<p188:cmLst xmlns:a="http://schemas.openxmlformats.org/drawingml/2006/main" xmlns:r="http://schemas.openxmlformats.org/officeDocument/2006/relationships" xmlns:p188="http://schemas.microsoft.com/office/powerpoint/2018/8/main">
  <p188:cm id="{B78D4847-B7A6-42B2-BBE0-BE968F483A4B}" authorId="{B0C4E76A-FEDE-71A3-2A71-F67D56B3AAED}" created="2023-11-18T22:47:21.674">
    <pc:sldMkLst xmlns:pc="http://schemas.microsoft.com/office/powerpoint/2013/main/command">
      <pc:docMk/>
      <pc:sldMk cId="65728788" sldId="259"/>
    </pc:sldMkLst>
    <p188:txBody>
      <a:bodyPr/>
      <a:lstStyle/>
      <a:p>
        <a:r>
          <a:rPr lang="en-US"/>
          <a:t>In our first chapter, we explore the significance of software in the realm of computer-based systems. It will be an amazing journey of how software went from being a necessary evil to propelling entire technological ecosystems. There are several obstacles to overcome when developing high-quality software, such as keeping up with ever-changing customer demands and ever-shrinking development cycles. In this murky terrain, software engineering shines like a beacon, providing systematic procedures, flexible approaches, and vital resources. Requirements gathering, design, coding, testing, and support are the five cornerstones of software engineering. These tasks are all underpinned by ideas that emphasize methodical, disciplined, and quantitative approaches to software development.</a:t>
        </a:r>
      </a:p>
    </p188:txBody>
  </p188:cm>
</p188:cmLst>
</file>

<file path=ppt/comments/modernComment_10C_36E06E7F.xml><?xml version="1.0" encoding="utf-8"?>
<p188:cmLst xmlns:a="http://schemas.openxmlformats.org/drawingml/2006/main" xmlns:r="http://schemas.openxmlformats.org/officeDocument/2006/relationships" xmlns:p188="http://schemas.microsoft.com/office/powerpoint/2018/8/main">
  <p188:cm id="{2CF07142-0E38-466F-8E06-8A40C1328FD7}" authorId="{B0C4E76A-FEDE-71A3-2A71-F67D56B3AAED}" created="2023-11-18T22:48:02.002">
    <pc:sldMkLst xmlns:pc="http://schemas.microsoft.com/office/powerpoint/2013/main/command">
      <pc:docMk/>
      <pc:sldMk cId="920678015" sldId="268"/>
    </pc:sldMkLst>
    <p188:txBody>
      <a:bodyPr/>
      <a:lstStyle/>
      <a:p>
        <a:r>
          <a:rPr lang="en-US"/>
          <a:t>One of the earliest and most essential approaches to creating software is referred to as the Waterfall model. It is characterized by a linear and sequential progression through discrete phases like defining requirements, designing the system, building it, testing it, deploying it, and maintaining it. In projects where requirements are well-defined and steady, the Waterfall model shines. However, it has its limits in more fluid settings. Because of its linear structure, it can be difficult to make adjustments as the project develops.</a:t>
        </a:r>
      </a:p>
    </p188:txBody>
  </p188:cm>
</p188:cmLst>
</file>

<file path=ppt/comments/modernComment_10D_42981827.xml><?xml version="1.0" encoding="utf-8"?>
<p188:cmLst xmlns:a="http://schemas.openxmlformats.org/drawingml/2006/main" xmlns:r="http://schemas.openxmlformats.org/officeDocument/2006/relationships" xmlns:p188="http://schemas.microsoft.com/office/powerpoint/2018/8/main">
  <p188:cm id="{25D9FA53-1D76-43C4-B387-3F89D1E148B1}" authorId="{B0C4E76A-FEDE-71A3-2A71-F67D56B3AAED}" created="2023-11-18T22:53:01.341">
    <pc:sldMkLst xmlns:pc="http://schemas.microsoft.com/office/powerpoint/2013/main/command">
      <pc:docMk/>
      <pc:sldMk cId="1117263911" sldId="269"/>
    </pc:sldMkLst>
    <p188:txBody>
      <a:bodyPr/>
      <a:lstStyle/>
      <a:p>
        <a:r>
          <a:rPr lang="en-US"/>
          <a:t>Agile software development appeared as a more natively dynamic alternative to more static approaches like Waterfall. Agile emphasizes flexibility, iterative development, and close stakeholder collaboration. Agile techniques permit constant reevaluation and adaptation since they divide tasks into smaller, more manageable chunks. To ensure the final product not only closely fits with client expectations but also adjusts quickly to market changes, this method shines in contexts where requirements are variable. Agile's emphasis on continuous delivery and improvement demonstrates its commitment to delivering value and quality in software development.</a:t>
        </a:r>
      </a:p>
    </p188:txBody>
  </p188:cm>
</p188:cmLst>
</file>

<file path=ppt/comments/modernComment_10E_72835CE3.xml><?xml version="1.0" encoding="utf-8"?>
<p188:cmLst xmlns:a="http://schemas.openxmlformats.org/drawingml/2006/main" xmlns:r="http://schemas.openxmlformats.org/officeDocument/2006/relationships" xmlns:p188="http://schemas.microsoft.com/office/powerpoint/2018/8/main">
  <p188:cm id="{983B3F83-3140-4D4F-BB00-885E7BC24CF1}" authorId="{B0C4E76A-FEDE-71A3-2A71-F67D56B3AAED}" created="2023-11-18T22:54:36.514">
    <pc:sldMkLst xmlns:pc="http://schemas.microsoft.com/office/powerpoint/2013/main/command">
      <pc:docMk/>
      <pc:sldMk cId="1921211619" sldId="270"/>
    </pc:sldMkLst>
    <p188:txBody>
      <a:bodyPr/>
      <a:lstStyle/>
      <a:p>
        <a:r>
          <a:rPr lang="en-US"/>
          <a:t>The journey to creating top-notch software is paved with obstacles and trials. Among these include the ever-increasing complexity of modern technology, the ever-changing needs of individual customers, and the ongoing tension between meeting those needs and meeting strict deadlines and budgetary limits. Project delays, cost overruns, or failing to meet user expectations are common results of using static models in the face of such uncertainty. This presentation will delve deeply into these difficulties, clarifying the problems encountered by the software development industry.</a:t>
        </a:r>
      </a:p>
    </p188:txBody>
  </p188:cm>
</p188:cmLst>
</file>

<file path=ppt/comments/modernComment_10F_DF857652.xml><?xml version="1.0" encoding="utf-8"?>
<p188:cmLst xmlns:a="http://schemas.openxmlformats.org/drawingml/2006/main" xmlns:r="http://schemas.openxmlformats.org/officeDocument/2006/relationships" xmlns:p188="http://schemas.microsoft.com/office/powerpoint/2018/8/main">
  <p188:cm id="{304EEBF2-4692-44F2-B325-62837AFBADD6}" authorId="{B0C4E76A-FEDE-71A3-2A71-F67D56B3AAED}" created="2023-11-18T22:58:05.874">
    <pc:sldMkLst xmlns:pc="http://schemas.microsoft.com/office/powerpoint/2013/main/command">
      <pc:docMk/>
      <pc:sldMk cId="3750065746" sldId="271"/>
    </pc:sldMkLst>
    <p188:txBody>
      <a:bodyPr/>
      <a:lstStyle/>
      <a:p>
        <a:r>
          <a:rPr lang="en-US"/>
          <a:t>Agile methods are a strong and adaptable way to deal with the many challenges that come up with software development. Agile methods help ensure that software development is not only responsive but also very adaptable to changing environments and needs by using ideas like iterative development, continuous feedback, and teamwork. This method lets project directions be looked at more often, making sure they are in line with market trends and client wants. Agile's focus on minimal viable products and regular iterations lets teams quickly change direction and make changes, which lowers the chance of big project delays or finished products that aren't matched with the goals. This flexible method is very different from more rigid, old-fashioned models. It is a better fit for today's fast-paced and constantly changing technology world.</a:t>
        </a:r>
      </a:p>
    </p188:txBody>
  </p188:cm>
</p188:cmLst>
</file>

<file path=ppt/comments/modernComment_110_2E68FF12.xml><?xml version="1.0" encoding="utf-8"?>
<p188:cmLst xmlns:a="http://schemas.openxmlformats.org/drawingml/2006/main" xmlns:r="http://schemas.openxmlformats.org/officeDocument/2006/relationships" xmlns:p188="http://schemas.microsoft.com/office/powerpoint/2018/8/main">
  <p188:cm id="{713A1133-FB47-446C-89AA-0984B68BC0AF}" authorId="{B0C4E76A-FEDE-71A3-2A71-F67D56B3AAED}" created="2023-11-18T23:00:13.208">
    <pc:sldMkLst xmlns:pc="http://schemas.microsoft.com/office/powerpoint/2013/main/command">
      <pc:docMk/>
      <pc:sldMk cId="778632978" sldId="272"/>
    </pc:sldMkLst>
    <p188:txBody>
      <a:bodyPr/>
      <a:lstStyle/>
      <a:p>
        <a:r>
          <a:rPr lang="en-US"/>
          <a:t>The Agile Manifesto, a seminal work in the field of software development, changed everything with its four core values: people and interactions over processes and tools; working software over detailed documentation; working with customers over negotiating contracts; and adapting to change over sticking to a plan. This document paved the way for Agile methods, which stress adaptability, customer satisfaction, and incremental growth. It has an effect on more than just specific methods; it creates a way of thinking and a culture that values flexibility and productivity when needs and situations change.</a:t>
        </a:r>
      </a:p>
    </p188:txBody>
  </p188:cm>
</p188:cmLst>
</file>

<file path=ppt/comments/modernComment_111_1F157B5E.xml><?xml version="1.0" encoding="utf-8"?>
<p188:cmLst xmlns:a="http://schemas.openxmlformats.org/drawingml/2006/main" xmlns:r="http://schemas.openxmlformats.org/officeDocument/2006/relationships" xmlns:p188="http://schemas.microsoft.com/office/powerpoint/2018/8/main">
  <p188:cm id="{ED9F762C-D2D8-4D66-9DDC-841F04D27D50}" authorId="{B0C4E76A-FEDE-71A3-2A71-F67D56B3AAED}" created="2023-11-18T23:01:28.963">
    <pc:sldMkLst xmlns:pc="http://schemas.microsoft.com/office/powerpoint/2013/main/command">
      <pc:docMk/>
      <pc:sldMk cId="521501534" sldId="273"/>
    </pc:sldMkLst>
    <p188:txBody>
      <a:bodyPr/>
      <a:lstStyle/>
      <a:p>
        <a:r>
          <a:rPr lang="en-US"/>
          <a:t>Scrum and Extreme Programming (XP) are two of the different Agile methods that stand out because of how they work. Sprints, daily stand-ups, and retrospectives are all parts of Scrum. They provide a structured but flexible framework that encourages teamwork and constant growth. It works especially well for keeping track of complicated projects and making sure they meet customer needs. Extreme Programming, or XP, encourages techniques like pair programming, test-driven development, and putting out new versions of code often. XP is meant to improve the standard of software and make it easier to adapt to changing customer needs.</a:t>
        </a:r>
      </a:p>
    </p188:txBody>
  </p188:cm>
</p188:cmLst>
</file>

<file path=ppt/comments/modernComment_112_3524BF48.xml><?xml version="1.0" encoding="utf-8"?>
<p188:cmLst xmlns:a="http://schemas.openxmlformats.org/drawingml/2006/main" xmlns:r="http://schemas.openxmlformats.org/officeDocument/2006/relationships" xmlns:p188="http://schemas.microsoft.com/office/powerpoint/2018/8/main">
  <p188:cm id="{23050E2A-FA63-4BDC-B37F-75BCBAA3C017}" authorId="{B0C4E76A-FEDE-71A3-2A71-F67D56B3AAED}" created="2023-11-18T23:02:37.460">
    <pc:sldMkLst xmlns:pc="http://schemas.microsoft.com/office/powerpoint/2013/main/command">
      <pc:docMk/>
      <pc:sldMk cId="891600712" sldId="274"/>
    </pc:sldMkLst>
    <p188:txBody>
      <a:bodyPr/>
      <a:lstStyle/>
      <a:p>
        <a:r>
          <a:rPr lang="en-US"/>
          <a:t>Agile methods have been used successfully in many different fields, showing how flexible and useful they are. For example, Microsoft improved its development process by using Agile methods, which led to better product quality and shorter release cycles. Another well-known example is Spotify, which uses a unique Agile method that stresses liberty and alignment to encourage new ideas and flexibility. These cases from real life show how Agile methods can be changed to fit different business situations, making software development more efficient and open to new ideas.</a:t>
        </a:r>
      </a:p>
    </p188:txBody>
  </p188:cm>
</p188:cmLst>
</file>

<file path=ppt/comments/modernComment_113_20C95EF1.xml><?xml version="1.0" encoding="utf-8"?>
<p188:cmLst xmlns:a="http://schemas.openxmlformats.org/drawingml/2006/main" xmlns:r="http://schemas.openxmlformats.org/officeDocument/2006/relationships" xmlns:p188="http://schemas.microsoft.com/office/powerpoint/2018/8/main">
  <p188:cm id="{5D2280CA-52AB-414A-8C12-334013433BFF}" authorId="{B0C4E76A-FEDE-71A3-2A71-F67D56B3AAED}" created="2023-11-18T23:07:45.648">
    <pc:sldMkLst xmlns:pc="http://schemas.microsoft.com/office/powerpoint/2013/main/command">
      <pc:docMk/>
      <pc:sldMk cId="550067953" sldId="275"/>
    </pc:sldMkLst>
    <p188:txBody>
      <a:bodyPr/>
      <a:lstStyle/>
      <a:p>
        <a:r>
          <a:rPr lang="en-US"/>
          <a:t>There are certain difficulties in making the switch to agile methods. Agile calls for a move from traditional hierarchical structures to more collaborative and cross-functional teams, which might be met with cultural opposition in some organizations. It could prove challenging to redefine positions, accept the value and attitude of constant learning, and modify established procedures (Norms). Also, it can be difficult to build and sustain the good communication and stakeholder involvement necessary for Agile to really flourish. A successful transition to Agile requires an in-depth appreciation of these obstacles and a plan for overcoming them.</a:t>
        </a:r>
      </a:p>
    </p188:txBody>
  </p188:cm>
</p188:cmLst>
</file>

<file path=ppt/comments/modernComment_114_E0B0C330.xml><?xml version="1.0" encoding="utf-8"?>
<p188:cmLst xmlns:a="http://schemas.openxmlformats.org/drawingml/2006/main" xmlns:r="http://schemas.openxmlformats.org/officeDocument/2006/relationships" xmlns:p188="http://schemas.microsoft.com/office/powerpoint/2018/8/main">
  <p188:cm id="{746336DA-B715-4030-A50F-39B7F080F734}" authorId="{B0C4E76A-FEDE-71A3-2A71-F67D56B3AAED}" created="2023-11-18T23:09:20.741">
    <pc:sldMkLst xmlns:pc="http://schemas.microsoft.com/office/powerpoint/2013/main/command">
      <pc:docMk/>
      <pc:sldMk cId="3769680688" sldId="276"/>
    </pc:sldMkLst>
    <p188:txBody>
      <a:bodyPr/>
      <a:lstStyle/>
      <a:p>
        <a:r>
          <a:rPr lang="en-US"/>
          <a:t>To sum things up, the wide range of software engineering process models we examined, from the time-tested waterfall to the flexible Agile approaches, demonstrates a dynamic and ever-changing industry. The industry's constant search for better, faster, and more versatile methods of creating top-notch software is reflected in these changes. The approaches and practices of software engineering are in a constant state of flux due to the ever-changing nature of both the software itself and the requirements of the industry as a whole.</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D3C5C-2CD7-FF5E-4A42-E6DAEA1DE3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B94C47-741A-88ED-A7C0-AA28B57CDA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3AB68B-315D-7420-5B60-A117A50B5D15}"/>
              </a:ext>
            </a:extLst>
          </p:cNvPr>
          <p:cNvSpPr>
            <a:spLocks noGrp="1"/>
          </p:cNvSpPr>
          <p:nvPr>
            <p:ph type="dt" sz="half" idx="10"/>
          </p:nvPr>
        </p:nvSpPr>
        <p:spPr/>
        <p:txBody>
          <a:bodyPr/>
          <a:lstStyle/>
          <a:p>
            <a:fld id="{249F0383-E12C-4E38-9087-FA331091020A}" type="datetimeFigureOut">
              <a:rPr lang="en-US" smtClean="0"/>
              <a:t>11/19/2023</a:t>
            </a:fld>
            <a:endParaRPr lang="en-US"/>
          </a:p>
        </p:txBody>
      </p:sp>
      <p:sp>
        <p:nvSpPr>
          <p:cNvPr id="5" name="Footer Placeholder 4">
            <a:extLst>
              <a:ext uri="{FF2B5EF4-FFF2-40B4-BE49-F238E27FC236}">
                <a16:creationId xmlns:a16="http://schemas.microsoft.com/office/drawing/2014/main" id="{441BB281-CD1A-5EEB-7778-10A1ED83B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DBFC27-0774-77E8-CCCC-4949E8ED9FB5}"/>
              </a:ext>
            </a:extLst>
          </p:cNvPr>
          <p:cNvSpPr>
            <a:spLocks noGrp="1"/>
          </p:cNvSpPr>
          <p:nvPr>
            <p:ph type="sldNum" sz="quarter" idx="12"/>
          </p:nvPr>
        </p:nvSpPr>
        <p:spPr/>
        <p:txBody>
          <a:bodyPr/>
          <a:lstStyle/>
          <a:p>
            <a:fld id="{526BB6DD-34AC-4684-A089-A59A623B068B}" type="slidenum">
              <a:rPr lang="en-US" smtClean="0"/>
              <a:t>‹#›</a:t>
            </a:fld>
            <a:endParaRPr lang="en-US"/>
          </a:p>
        </p:txBody>
      </p:sp>
    </p:spTree>
    <p:extLst>
      <p:ext uri="{BB962C8B-B14F-4D97-AF65-F5344CB8AC3E}">
        <p14:creationId xmlns:p14="http://schemas.microsoft.com/office/powerpoint/2010/main" val="423974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940F5-A0C0-5F66-7882-EE0607294C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E2ED18-FD73-D719-4EAE-C3523D2189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0D3ED7-822A-5767-F6FA-2E282F3DCC1C}"/>
              </a:ext>
            </a:extLst>
          </p:cNvPr>
          <p:cNvSpPr>
            <a:spLocks noGrp="1"/>
          </p:cNvSpPr>
          <p:nvPr>
            <p:ph type="dt" sz="half" idx="10"/>
          </p:nvPr>
        </p:nvSpPr>
        <p:spPr/>
        <p:txBody>
          <a:bodyPr/>
          <a:lstStyle/>
          <a:p>
            <a:fld id="{249F0383-E12C-4E38-9087-FA331091020A}" type="datetimeFigureOut">
              <a:rPr lang="en-US" smtClean="0"/>
              <a:t>11/19/2023</a:t>
            </a:fld>
            <a:endParaRPr lang="en-US"/>
          </a:p>
        </p:txBody>
      </p:sp>
      <p:sp>
        <p:nvSpPr>
          <p:cNvPr id="5" name="Footer Placeholder 4">
            <a:extLst>
              <a:ext uri="{FF2B5EF4-FFF2-40B4-BE49-F238E27FC236}">
                <a16:creationId xmlns:a16="http://schemas.microsoft.com/office/drawing/2014/main" id="{226C6539-50F6-86D8-1392-0B42D21668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29874E-5B41-29A6-5303-6DD947B5B180}"/>
              </a:ext>
            </a:extLst>
          </p:cNvPr>
          <p:cNvSpPr>
            <a:spLocks noGrp="1"/>
          </p:cNvSpPr>
          <p:nvPr>
            <p:ph type="sldNum" sz="quarter" idx="12"/>
          </p:nvPr>
        </p:nvSpPr>
        <p:spPr/>
        <p:txBody>
          <a:bodyPr/>
          <a:lstStyle/>
          <a:p>
            <a:fld id="{526BB6DD-34AC-4684-A089-A59A623B068B}" type="slidenum">
              <a:rPr lang="en-US" smtClean="0"/>
              <a:t>‹#›</a:t>
            </a:fld>
            <a:endParaRPr lang="en-US"/>
          </a:p>
        </p:txBody>
      </p:sp>
    </p:spTree>
    <p:extLst>
      <p:ext uri="{BB962C8B-B14F-4D97-AF65-F5344CB8AC3E}">
        <p14:creationId xmlns:p14="http://schemas.microsoft.com/office/powerpoint/2010/main" val="14490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592FCC-A9F9-3FAE-6E71-38E0763493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5C05AA-A422-1751-E510-4A599F79D3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54292-8B25-F606-8D59-DEF99D5A4EF4}"/>
              </a:ext>
            </a:extLst>
          </p:cNvPr>
          <p:cNvSpPr>
            <a:spLocks noGrp="1"/>
          </p:cNvSpPr>
          <p:nvPr>
            <p:ph type="dt" sz="half" idx="10"/>
          </p:nvPr>
        </p:nvSpPr>
        <p:spPr/>
        <p:txBody>
          <a:bodyPr/>
          <a:lstStyle/>
          <a:p>
            <a:fld id="{249F0383-E12C-4E38-9087-FA331091020A}" type="datetimeFigureOut">
              <a:rPr lang="en-US" smtClean="0"/>
              <a:t>11/19/2023</a:t>
            </a:fld>
            <a:endParaRPr lang="en-US"/>
          </a:p>
        </p:txBody>
      </p:sp>
      <p:sp>
        <p:nvSpPr>
          <p:cNvPr id="5" name="Footer Placeholder 4">
            <a:extLst>
              <a:ext uri="{FF2B5EF4-FFF2-40B4-BE49-F238E27FC236}">
                <a16:creationId xmlns:a16="http://schemas.microsoft.com/office/drawing/2014/main" id="{0F224B38-5BBE-79A7-6974-FFF226C3E4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8172EC-255C-F15C-5D43-2CF2A5A5220E}"/>
              </a:ext>
            </a:extLst>
          </p:cNvPr>
          <p:cNvSpPr>
            <a:spLocks noGrp="1"/>
          </p:cNvSpPr>
          <p:nvPr>
            <p:ph type="sldNum" sz="quarter" idx="12"/>
          </p:nvPr>
        </p:nvSpPr>
        <p:spPr/>
        <p:txBody>
          <a:bodyPr/>
          <a:lstStyle/>
          <a:p>
            <a:fld id="{526BB6DD-34AC-4684-A089-A59A623B068B}" type="slidenum">
              <a:rPr lang="en-US" smtClean="0"/>
              <a:t>‹#›</a:t>
            </a:fld>
            <a:endParaRPr lang="en-US"/>
          </a:p>
        </p:txBody>
      </p:sp>
    </p:spTree>
    <p:extLst>
      <p:ext uri="{BB962C8B-B14F-4D97-AF65-F5344CB8AC3E}">
        <p14:creationId xmlns:p14="http://schemas.microsoft.com/office/powerpoint/2010/main" val="3444820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89E1E-20A0-48C3-ABE8-9C94F11981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35D79F-6D2C-859D-D5E4-2CBE1E34BC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390971-D462-8E4D-F02C-DBE421DABF21}"/>
              </a:ext>
            </a:extLst>
          </p:cNvPr>
          <p:cNvSpPr>
            <a:spLocks noGrp="1"/>
          </p:cNvSpPr>
          <p:nvPr>
            <p:ph type="dt" sz="half" idx="10"/>
          </p:nvPr>
        </p:nvSpPr>
        <p:spPr/>
        <p:txBody>
          <a:bodyPr/>
          <a:lstStyle/>
          <a:p>
            <a:fld id="{249F0383-E12C-4E38-9087-FA331091020A}" type="datetimeFigureOut">
              <a:rPr lang="en-US" smtClean="0"/>
              <a:t>11/19/2023</a:t>
            </a:fld>
            <a:endParaRPr lang="en-US"/>
          </a:p>
        </p:txBody>
      </p:sp>
      <p:sp>
        <p:nvSpPr>
          <p:cNvPr id="5" name="Footer Placeholder 4">
            <a:extLst>
              <a:ext uri="{FF2B5EF4-FFF2-40B4-BE49-F238E27FC236}">
                <a16:creationId xmlns:a16="http://schemas.microsoft.com/office/drawing/2014/main" id="{4EFBBF74-A975-E21A-81BF-5DB7DF6F4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1CA40-942F-BF81-DA48-D572F4A86F62}"/>
              </a:ext>
            </a:extLst>
          </p:cNvPr>
          <p:cNvSpPr>
            <a:spLocks noGrp="1"/>
          </p:cNvSpPr>
          <p:nvPr>
            <p:ph type="sldNum" sz="quarter" idx="12"/>
          </p:nvPr>
        </p:nvSpPr>
        <p:spPr/>
        <p:txBody>
          <a:bodyPr/>
          <a:lstStyle/>
          <a:p>
            <a:fld id="{526BB6DD-34AC-4684-A089-A59A623B068B}" type="slidenum">
              <a:rPr lang="en-US" smtClean="0"/>
              <a:t>‹#›</a:t>
            </a:fld>
            <a:endParaRPr lang="en-US"/>
          </a:p>
        </p:txBody>
      </p:sp>
    </p:spTree>
    <p:extLst>
      <p:ext uri="{BB962C8B-B14F-4D97-AF65-F5344CB8AC3E}">
        <p14:creationId xmlns:p14="http://schemas.microsoft.com/office/powerpoint/2010/main" val="553078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FFDD2-ECC1-9BA7-A566-7EE784A4E7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7C405-F8AE-70E8-3893-4EE142B4E9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3B82AC-88FB-22D0-D227-235B9999E90D}"/>
              </a:ext>
            </a:extLst>
          </p:cNvPr>
          <p:cNvSpPr>
            <a:spLocks noGrp="1"/>
          </p:cNvSpPr>
          <p:nvPr>
            <p:ph type="dt" sz="half" idx="10"/>
          </p:nvPr>
        </p:nvSpPr>
        <p:spPr/>
        <p:txBody>
          <a:bodyPr/>
          <a:lstStyle/>
          <a:p>
            <a:fld id="{249F0383-E12C-4E38-9087-FA331091020A}" type="datetimeFigureOut">
              <a:rPr lang="en-US" smtClean="0"/>
              <a:t>11/19/2023</a:t>
            </a:fld>
            <a:endParaRPr lang="en-US"/>
          </a:p>
        </p:txBody>
      </p:sp>
      <p:sp>
        <p:nvSpPr>
          <p:cNvPr id="5" name="Footer Placeholder 4">
            <a:extLst>
              <a:ext uri="{FF2B5EF4-FFF2-40B4-BE49-F238E27FC236}">
                <a16:creationId xmlns:a16="http://schemas.microsoft.com/office/drawing/2014/main" id="{64B08E51-BF35-7990-7804-C2988997F3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F43F77-92BA-B09A-E24C-00CC86D86D8A}"/>
              </a:ext>
            </a:extLst>
          </p:cNvPr>
          <p:cNvSpPr>
            <a:spLocks noGrp="1"/>
          </p:cNvSpPr>
          <p:nvPr>
            <p:ph type="sldNum" sz="quarter" idx="12"/>
          </p:nvPr>
        </p:nvSpPr>
        <p:spPr/>
        <p:txBody>
          <a:bodyPr/>
          <a:lstStyle/>
          <a:p>
            <a:fld id="{526BB6DD-34AC-4684-A089-A59A623B068B}" type="slidenum">
              <a:rPr lang="en-US" smtClean="0"/>
              <a:t>‹#›</a:t>
            </a:fld>
            <a:endParaRPr lang="en-US"/>
          </a:p>
        </p:txBody>
      </p:sp>
    </p:spTree>
    <p:extLst>
      <p:ext uri="{BB962C8B-B14F-4D97-AF65-F5344CB8AC3E}">
        <p14:creationId xmlns:p14="http://schemas.microsoft.com/office/powerpoint/2010/main" val="144789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D590C-5751-11C8-7183-0D3E8C3150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B856E0-EBA0-32F3-54B9-DDC2D018A2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A158B8-3CAC-D52D-203C-EDB30F4B9F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89FF4F-63CD-B252-068B-B2B592ABC7AA}"/>
              </a:ext>
            </a:extLst>
          </p:cNvPr>
          <p:cNvSpPr>
            <a:spLocks noGrp="1"/>
          </p:cNvSpPr>
          <p:nvPr>
            <p:ph type="dt" sz="half" idx="10"/>
          </p:nvPr>
        </p:nvSpPr>
        <p:spPr/>
        <p:txBody>
          <a:bodyPr/>
          <a:lstStyle/>
          <a:p>
            <a:fld id="{249F0383-E12C-4E38-9087-FA331091020A}" type="datetimeFigureOut">
              <a:rPr lang="en-US" smtClean="0"/>
              <a:t>11/19/2023</a:t>
            </a:fld>
            <a:endParaRPr lang="en-US"/>
          </a:p>
        </p:txBody>
      </p:sp>
      <p:sp>
        <p:nvSpPr>
          <p:cNvPr id="6" name="Footer Placeholder 5">
            <a:extLst>
              <a:ext uri="{FF2B5EF4-FFF2-40B4-BE49-F238E27FC236}">
                <a16:creationId xmlns:a16="http://schemas.microsoft.com/office/drawing/2014/main" id="{B6E1D945-D203-314E-131C-907887D3F2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CBE566-5CA0-10C8-19BC-11909388CF30}"/>
              </a:ext>
            </a:extLst>
          </p:cNvPr>
          <p:cNvSpPr>
            <a:spLocks noGrp="1"/>
          </p:cNvSpPr>
          <p:nvPr>
            <p:ph type="sldNum" sz="quarter" idx="12"/>
          </p:nvPr>
        </p:nvSpPr>
        <p:spPr/>
        <p:txBody>
          <a:bodyPr/>
          <a:lstStyle/>
          <a:p>
            <a:fld id="{526BB6DD-34AC-4684-A089-A59A623B068B}" type="slidenum">
              <a:rPr lang="en-US" smtClean="0"/>
              <a:t>‹#›</a:t>
            </a:fld>
            <a:endParaRPr lang="en-US"/>
          </a:p>
        </p:txBody>
      </p:sp>
    </p:spTree>
    <p:extLst>
      <p:ext uri="{BB962C8B-B14F-4D97-AF65-F5344CB8AC3E}">
        <p14:creationId xmlns:p14="http://schemas.microsoft.com/office/powerpoint/2010/main" val="3469996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FE7CA-A558-64E7-71BE-07988B39D0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8E6040-04CA-3146-CB50-A4DFC5A34F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9D4452-48A5-DE4A-FBF7-5228826C21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626E7A-5929-D3FB-6ACA-EB8B090184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63602E-B0F5-19C3-3263-E6B4FFB0F4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715C50-5BED-FACC-396B-00DDCD1CEF06}"/>
              </a:ext>
            </a:extLst>
          </p:cNvPr>
          <p:cNvSpPr>
            <a:spLocks noGrp="1"/>
          </p:cNvSpPr>
          <p:nvPr>
            <p:ph type="dt" sz="half" idx="10"/>
          </p:nvPr>
        </p:nvSpPr>
        <p:spPr/>
        <p:txBody>
          <a:bodyPr/>
          <a:lstStyle/>
          <a:p>
            <a:fld id="{249F0383-E12C-4E38-9087-FA331091020A}" type="datetimeFigureOut">
              <a:rPr lang="en-US" smtClean="0"/>
              <a:t>11/19/2023</a:t>
            </a:fld>
            <a:endParaRPr lang="en-US"/>
          </a:p>
        </p:txBody>
      </p:sp>
      <p:sp>
        <p:nvSpPr>
          <p:cNvPr id="8" name="Footer Placeholder 7">
            <a:extLst>
              <a:ext uri="{FF2B5EF4-FFF2-40B4-BE49-F238E27FC236}">
                <a16:creationId xmlns:a16="http://schemas.microsoft.com/office/drawing/2014/main" id="{361AFCFD-3194-F74A-45CA-46F5676064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A58086-9ACA-A37A-1870-A1A675736D04}"/>
              </a:ext>
            </a:extLst>
          </p:cNvPr>
          <p:cNvSpPr>
            <a:spLocks noGrp="1"/>
          </p:cNvSpPr>
          <p:nvPr>
            <p:ph type="sldNum" sz="quarter" idx="12"/>
          </p:nvPr>
        </p:nvSpPr>
        <p:spPr/>
        <p:txBody>
          <a:bodyPr/>
          <a:lstStyle/>
          <a:p>
            <a:fld id="{526BB6DD-34AC-4684-A089-A59A623B068B}" type="slidenum">
              <a:rPr lang="en-US" smtClean="0"/>
              <a:t>‹#›</a:t>
            </a:fld>
            <a:endParaRPr lang="en-US"/>
          </a:p>
        </p:txBody>
      </p:sp>
    </p:spTree>
    <p:extLst>
      <p:ext uri="{BB962C8B-B14F-4D97-AF65-F5344CB8AC3E}">
        <p14:creationId xmlns:p14="http://schemas.microsoft.com/office/powerpoint/2010/main" val="1024818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4FE5E-1F34-9F59-8D43-02DFA70EFC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02F35B-8F42-9E6E-E057-7230DE5BCC5A}"/>
              </a:ext>
            </a:extLst>
          </p:cNvPr>
          <p:cNvSpPr>
            <a:spLocks noGrp="1"/>
          </p:cNvSpPr>
          <p:nvPr>
            <p:ph type="dt" sz="half" idx="10"/>
          </p:nvPr>
        </p:nvSpPr>
        <p:spPr/>
        <p:txBody>
          <a:bodyPr/>
          <a:lstStyle/>
          <a:p>
            <a:fld id="{249F0383-E12C-4E38-9087-FA331091020A}" type="datetimeFigureOut">
              <a:rPr lang="en-US" smtClean="0"/>
              <a:t>11/19/2023</a:t>
            </a:fld>
            <a:endParaRPr lang="en-US"/>
          </a:p>
        </p:txBody>
      </p:sp>
      <p:sp>
        <p:nvSpPr>
          <p:cNvPr id="4" name="Footer Placeholder 3">
            <a:extLst>
              <a:ext uri="{FF2B5EF4-FFF2-40B4-BE49-F238E27FC236}">
                <a16:creationId xmlns:a16="http://schemas.microsoft.com/office/drawing/2014/main" id="{C1D2CCAF-EFDC-7691-B91C-487D8BF0AB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4E183E-428C-7E2A-717B-A67D53F961EC}"/>
              </a:ext>
            </a:extLst>
          </p:cNvPr>
          <p:cNvSpPr>
            <a:spLocks noGrp="1"/>
          </p:cNvSpPr>
          <p:nvPr>
            <p:ph type="sldNum" sz="quarter" idx="12"/>
          </p:nvPr>
        </p:nvSpPr>
        <p:spPr/>
        <p:txBody>
          <a:bodyPr/>
          <a:lstStyle/>
          <a:p>
            <a:fld id="{526BB6DD-34AC-4684-A089-A59A623B068B}" type="slidenum">
              <a:rPr lang="en-US" smtClean="0"/>
              <a:t>‹#›</a:t>
            </a:fld>
            <a:endParaRPr lang="en-US"/>
          </a:p>
        </p:txBody>
      </p:sp>
    </p:spTree>
    <p:extLst>
      <p:ext uri="{BB962C8B-B14F-4D97-AF65-F5344CB8AC3E}">
        <p14:creationId xmlns:p14="http://schemas.microsoft.com/office/powerpoint/2010/main" val="4104705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7D4ACA-82AE-B083-0853-8A5B824E8560}"/>
              </a:ext>
            </a:extLst>
          </p:cNvPr>
          <p:cNvSpPr>
            <a:spLocks noGrp="1"/>
          </p:cNvSpPr>
          <p:nvPr>
            <p:ph type="dt" sz="half" idx="10"/>
          </p:nvPr>
        </p:nvSpPr>
        <p:spPr/>
        <p:txBody>
          <a:bodyPr/>
          <a:lstStyle/>
          <a:p>
            <a:fld id="{249F0383-E12C-4E38-9087-FA331091020A}" type="datetimeFigureOut">
              <a:rPr lang="en-US" smtClean="0"/>
              <a:t>11/19/2023</a:t>
            </a:fld>
            <a:endParaRPr lang="en-US"/>
          </a:p>
        </p:txBody>
      </p:sp>
      <p:sp>
        <p:nvSpPr>
          <p:cNvPr id="3" name="Footer Placeholder 2">
            <a:extLst>
              <a:ext uri="{FF2B5EF4-FFF2-40B4-BE49-F238E27FC236}">
                <a16:creationId xmlns:a16="http://schemas.microsoft.com/office/drawing/2014/main" id="{F5D16624-82E9-111B-D520-DAA2171123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A60283-02C2-265D-BC49-DDF05CFB5881}"/>
              </a:ext>
            </a:extLst>
          </p:cNvPr>
          <p:cNvSpPr>
            <a:spLocks noGrp="1"/>
          </p:cNvSpPr>
          <p:nvPr>
            <p:ph type="sldNum" sz="quarter" idx="12"/>
          </p:nvPr>
        </p:nvSpPr>
        <p:spPr/>
        <p:txBody>
          <a:bodyPr/>
          <a:lstStyle/>
          <a:p>
            <a:fld id="{526BB6DD-34AC-4684-A089-A59A623B068B}" type="slidenum">
              <a:rPr lang="en-US" smtClean="0"/>
              <a:t>‹#›</a:t>
            </a:fld>
            <a:endParaRPr lang="en-US"/>
          </a:p>
        </p:txBody>
      </p:sp>
    </p:spTree>
    <p:extLst>
      <p:ext uri="{BB962C8B-B14F-4D97-AF65-F5344CB8AC3E}">
        <p14:creationId xmlns:p14="http://schemas.microsoft.com/office/powerpoint/2010/main" val="1569911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9F20-92F1-497C-6212-178F1C2BA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493348-5E91-1835-52A0-DEA85BC29C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C20E51-A3D0-92B5-5F4D-BDF89B01AE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1D9E11-5560-641E-FC24-C25C101737EB}"/>
              </a:ext>
            </a:extLst>
          </p:cNvPr>
          <p:cNvSpPr>
            <a:spLocks noGrp="1"/>
          </p:cNvSpPr>
          <p:nvPr>
            <p:ph type="dt" sz="half" idx="10"/>
          </p:nvPr>
        </p:nvSpPr>
        <p:spPr/>
        <p:txBody>
          <a:bodyPr/>
          <a:lstStyle/>
          <a:p>
            <a:fld id="{249F0383-E12C-4E38-9087-FA331091020A}" type="datetimeFigureOut">
              <a:rPr lang="en-US" smtClean="0"/>
              <a:t>11/19/2023</a:t>
            </a:fld>
            <a:endParaRPr lang="en-US"/>
          </a:p>
        </p:txBody>
      </p:sp>
      <p:sp>
        <p:nvSpPr>
          <p:cNvPr id="6" name="Footer Placeholder 5">
            <a:extLst>
              <a:ext uri="{FF2B5EF4-FFF2-40B4-BE49-F238E27FC236}">
                <a16:creationId xmlns:a16="http://schemas.microsoft.com/office/drawing/2014/main" id="{1BE53E6B-AE9E-42D0-9135-4DDB2F3A69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F9B122-D201-28A9-3934-E56564C2031E}"/>
              </a:ext>
            </a:extLst>
          </p:cNvPr>
          <p:cNvSpPr>
            <a:spLocks noGrp="1"/>
          </p:cNvSpPr>
          <p:nvPr>
            <p:ph type="sldNum" sz="quarter" idx="12"/>
          </p:nvPr>
        </p:nvSpPr>
        <p:spPr/>
        <p:txBody>
          <a:bodyPr/>
          <a:lstStyle/>
          <a:p>
            <a:fld id="{526BB6DD-34AC-4684-A089-A59A623B068B}" type="slidenum">
              <a:rPr lang="en-US" smtClean="0"/>
              <a:t>‹#›</a:t>
            </a:fld>
            <a:endParaRPr lang="en-US"/>
          </a:p>
        </p:txBody>
      </p:sp>
    </p:spTree>
    <p:extLst>
      <p:ext uri="{BB962C8B-B14F-4D97-AF65-F5344CB8AC3E}">
        <p14:creationId xmlns:p14="http://schemas.microsoft.com/office/powerpoint/2010/main" val="127799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31309-59F6-417D-3031-27A7D98542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736346-8DB8-4634-DE83-F0274CCC2F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4DF9E8-9FCB-D3BE-5467-C4FCBA98DC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9E66D9-9A88-702C-E3E8-D619CD7329D9}"/>
              </a:ext>
            </a:extLst>
          </p:cNvPr>
          <p:cNvSpPr>
            <a:spLocks noGrp="1"/>
          </p:cNvSpPr>
          <p:nvPr>
            <p:ph type="dt" sz="half" idx="10"/>
          </p:nvPr>
        </p:nvSpPr>
        <p:spPr/>
        <p:txBody>
          <a:bodyPr/>
          <a:lstStyle/>
          <a:p>
            <a:fld id="{249F0383-E12C-4E38-9087-FA331091020A}" type="datetimeFigureOut">
              <a:rPr lang="en-US" smtClean="0"/>
              <a:t>11/19/2023</a:t>
            </a:fld>
            <a:endParaRPr lang="en-US"/>
          </a:p>
        </p:txBody>
      </p:sp>
      <p:sp>
        <p:nvSpPr>
          <p:cNvPr id="6" name="Footer Placeholder 5">
            <a:extLst>
              <a:ext uri="{FF2B5EF4-FFF2-40B4-BE49-F238E27FC236}">
                <a16:creationId xmlns:a16="http://schemas.microsoft.com/office/drawing/2014/main" id="{FE3C0988-FE91-ED89-064B-ABF39CD18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8DDA0B-BD47-ED62-FF23-0F3A3DFA848D}"/>
              </a:ext>
            </a:extLst>
          </p:cNvPr>
          <p:cNvSpPr>
            <a:spLocks noGrp="1"/>
          </p:cNvSpPr>
          <p:nvPr>
            <p:ph type="sldNum" sz="quarter" idx="12"/>
          </p:nvPr>
        </p:nvSpPr>
        <p:spPr/>
        <p:txBody>
          <a:bodyPr/>
          <a:lstStyle/>
          <a:p>
            <a:fld id="{526BB6DD-34AC-4684-A089-A59A623B068B}" type="slidenum">
              <a:rPr lang="en-US" smtClean="0"/>
              <a:t>‹#›</a:t>
            </a:fld>
            <a:endParaRPr lang="en-US"/>
          </a:p>
        </p:txBody>
      </p:sp>
    </p:spTree>
    <p:extLst>
      <p:ext uri="{BB962C8B-B14F-4D97-AF65-F5344CB8AC3E}">
        <p14:creationId xmlns:p14="http://schemas.microsoft.com/office/powerpoint/2010/main" val="1824266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EE7306-02B9-59BF-EB30-38FB972B82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ED904E-5536-2934-48F5-BE3ACBA247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C52354-201F-BAE0-72AF-A516BE4EB3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F0383-E12C-4E38-9087-FA331091020A}" type="datetimeFigureOut">
              <a:rPr lang="en-US" smtClean="0"/>
              <a:t>11/19/2023</a:t>
            </a:fld>
            <a:endParaRPr lang="en-US"/>
          </a:p>
        </p:txBody>
      </p:sp>
      <p:sp>
        <p:nvSpPr>
          <p:cNvPr id="5" name="Footer Placeholder 4">
            <a:extLst>
              <a:ext uri="{FF2B5EF4-FFF2-40B4-BE49-F238E27FC236}">
                <a16:creationId xmlns:a16="http://schemas.microsoft.com/office/drawing/2014/main" id="{003A159F-2B90-1409-8954-82C03D33DD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780582-24CE-A0A2-FA0D-B63EACA6EF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6BB6DD-34AC-4684-A089-A59A623B068B}" type="slidenum">
              <a:rPr lang="en-US" smtClean="0"/>
              <a:t>‹#›</a:t>
            </a:fld>
            <a:endParaRPr lang="en-US"/>
          </a:p>
        </p:txBody>
      </p:sp>
    </p:spTree>
    <p:extLst>
      <p:ext uri="{BB962C8B-B14F-4D97-AF65-F5344CB8AC3E}">
        <p14:creationId xmlns:p14="http://schemas.microsoft.com/office/powerpoint/2010/main" val="39924237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microsoft.com/office/2018/10/relationships/comments" Target="../comments/modernComment_112_3524BF48.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microsoft.com/office/2018/10/relationships/comments" Target="../comments/modernComment_113_20C95EF1.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microsoft.com/office/2018/10/relationships/comments" Target="../comments/modernComment_114_E0B0C330.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www.lucidchart.com/blog/pros-and-cons-of-waterfall-methodology" TargetMode="External"/><Relationship Id="rId7" Type="http://schemas.openxmlformats.org/officeDocument/2006/relationships/image" Target="../media/image2.jpg"/><Relationship Id="rId2" Type="http://schemas.openxmlformats.org/officeDocument/2006/relationships/hyperlink" Target="https://synoptek.com/insights/it-blogs/10-challenges-every-software-product-developer-faces/" TargetMode="External"/><Relationship Id="rId1" Type="http://schemas.openxmlformats.org/officeDocument/2006/relationships/slideLayout" Target="../slideLayouts/slideLayout1.xml"/><Relationship Id="rId6" Type="http://schemas.openxmlformats.org/officeDocument/2006/relationships/hyperlink" Target="https://www.agilealliance.org/agile101/the-agile-manifesto/" TargetMode="External"/><Relationship Id="rId5" Type="http://schemas.openxmlformats.org/officeDocument/2006/relationships/hyperlink" Target="https://www.geeksforgeeks.org/challenges-of-software-developers/" TargetMode="External"/><Relationship Id="rId4" Type="http://schemas.openxmlformats.org/officeDocument/2006/relationships/hyperlink" Target="https://kissflow.com/project/agile/benefits-of-agil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microsoft.com/office/2018/10/relationships/comments" Target="../comments/modernComment_102_A401EDF6.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microsoft.com/office/2018/10/relationships/comments" Target="../comments/modernComment_103_3EAF114.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microsoft.com/office/2018/10/relationships/comments" Target="../comments/modernComment_10C_36E06E7F.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microsoft.com/office/2018/10/relationships/comments" Target="../comments/modernComment_10D_4298182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microsoft.com/office/2018/10/relationships/comments" Target="../comments/modernComment_10E_72835C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microsoft.com/office/2018/10/relationships/comments" Target="../comments/modernComment_10F_DF857652.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10_2E68FF12.xml"/><Relationship Id="rId1" Type="http://schemas.openxmlformats.org/officeDocument/2006/relationships/slideLayout" Target="../slideLayouts/slideLayout1.xml"/><Relationship Id="rId5" Type="http://schemas.openxmlformats.org/officeDocument/2006/relationships/image" Target="../media/image2.jp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microsoft.com/office/2018/10/relationships/comments" Target="../comments/modernComment_111_1F157B5E.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19622A-C516-EE74-FFA4-C0D847E230B9}"/>
              </a:ext>
            </a:extLst>
          </p:cNvPr>
          <p:cNvSpPr>
            <a:spLocks noGrp="1"/>
          </p:cNvSpPr>
          <p:nvPr>
            <p:ph type="ctrTitle"/>
          </p:nvPr>
        </p:nvSpPr>
        <p:spPr>
          <a:xfrm>
            <a:off x="728663" y="1422400"/>
            <a:ext cx="4505552" cy="2387600"/>
          </a:xfrm>
        </p:spPr>
        <p:txBody>
          <a:bodyPr>
            <a:normAutofit/>
          </a:bodyPr>
          <a:lstStyle/>
          <a:p>
            <a:pPr algn="l"/>
            <a:r>
              <a:rPr lang="en-US" sz="3100">
                <a:solidFill>
                  <a:schemeClr val="bg1"/>
                </a:solidFill>
              </a:rPr>
              <a:t>Navigating Software Engineering: A Comparative Study of Agile, Waterfall, and Beyond</a:t>
            </a:r>
          </a:p>
        </p:txBody>
      </p:sp>
      <p:sp>
        <p:nvSpPr>
          <p:cNvPr id="3" name="Subtitle 2">
            <a:extLst>
              <a:ext uri="{FF2B5EF4-FFF2-40B4-BE49-F238E27FC236}">
                <a16:creationId xmlns:a16="http://schemas.microsoft.com/office/drawing/2014/main" id="{B8E5BECF-BAC1-415B-6081-83AC06F1CB25}"/>
              </a:ext>
            </a:extLst>
          </p:cNvPr>
          <p:cNvSpPr>
            <a:spLocks noGrp="1"/>
          </p:cNvSpPr>
          <p:nvPr>
            <p:ph type="subTitle" idx="1"/>
          </p:nvPr>
        </p:nvSpPr>
        <p:spPr>
          <a:xfrm>
            <a:off x="728663" y="3902075"/>
            <a:ext cx="4505552" cy="1655762"/>
          </a:xfrm>
        </p:spPr>
        <p:txBody>
          <a:bodyPr>
            <a:normAutofit/>
          </a:bodyPr>
          <a:lstStyle/>
          <a:p>
            <a:pPr algn="l"/>
            <a:r>
              <a:rPr lang="en-US" sz="2000">
                <a:solidFill>
                  <a:schemeClr val="bg1"/>
                </a:solidFill>
              </a:rPr>
              <a:t>Slides Created by Michael Connell</a:t>
            </a:r>
          </a:p>
        </p:txBody>
      </p:sp>
      <p:sp>
        <p:nvSpPr>
          <p:cNvPr id="14" name="Freeform: Shape 13">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cartoon of a person pointing at the camera&#10;&#10;Description automatically generated">
            <a:extLst>
              <a:ext uri="{FF2B5EF4-FFF2-40B4-BE49-F238E27FC236}">
                <a16:creationId xmlns:a16="http://schemas.microsoft.com/office/drawing/2014/main" id="{F43DA7D3-6F41-5B44-32A5-952BE83753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1560" y="2663211"/>
            <a:ext cx="2564611" cy="3408121"/>
          </a:xfrm>
          <a:prstGeom prst="rect">
            <a:avLst/>
          </a:prstGeom>
        </p:spPr>
      </p:pic>
      <p:pic>
        <p:nvPicPr>
          <p:cNvPr id="5" name="Picture 4" descr="A blue and black circular pattern&#10;&#10;Description automatically generated">
            <a:extLst>
              <a:ext uri="{FF2B5EF4-FFF2-40B4-BE49-F238E27FC236}">
                <a16:creationId xmlns:a16="http://schemas.microsoft.com/office/drawing/2014/main" id="{8A1DAABF-AE4F-26AD-7E05-D86DD715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756393" y="831480"/>
            <a:ext cx="3105975" cy="2329481"/>
          </a:xfrm>
          <a:prstGeom prst="rect">
            <a:avLst/>
          </a:prstGeom>
        </p:spPr>
      </p:pic>
    </p:spTree>
    <p:extLst>
      <p:ext uri="{BB962C8B-B14F-4D97-AF65-F5344CB8AC3E}">
        <p14:creationId xmlns:p14="http://schemas.microsoft.com/office/powerpoint/2010/main" val="1356830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and black circular pattern&#10;&#10;Description automatically generated">
            <a:extLst>
              <a:ext uri="{FF2B5EF4-FFF2-40B4-BE49-F238E27FC236}">
                <a16:creationId xmlns:a16="http://schemas.microsoft.com/office/drawing/2014/main" id="{8A1DAABF-AE4F-26AD-7E05-D86DD71556FC}"/>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1510" r="-1" b="14276"/>
          <a:stretch/>
        </p:blipFill>
        <p:spPr>
          <a:xfrm flipH="1">
            <a:off x="4547937" y="-5"/>
            <a:ext cx="7644062" cy="3681406"/>
          </a:xfrm>
          <a:prstGeom prst="rect">
            <a:avLst/>
          </a:prstGeom>
        </p:spPr>
      </p:pic>
      <p:sp>
        <p:nvSpPr>
          <p:cNvPr id="21" name="Rectangle 2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19622A-C516-EE74-FFA4-C0D847E230B9}"/>
              </a:ext>
            </a:extLst>
          </p:cNvPr>
          <p:cNvSpPr>
            <a:spLocks noGrp="1"/>
          </p:cNvSpPr>
          <p:nvPr>
            <p:ph type="ctrTitle"/>
          </p:nvPr>
        </p:nvSpPr>
        <p:spPr>
          <a:xfrm>
            <a:off x="838200" y="1115219"/>
            <a:ext cx="4091609" cy="2387600"/>
          </a:xfrm>
        </p:spPr>
        <p:txBody>
          <a:bodyPr>
            <a:normAutofit/>
          </a:bodyPr>
          <a:lstStyle/>
          <a:p>
            <a:pPr algn="l"/>
            <a:r>
              <a:rPr lang="en-US" sz="5000" b="1" dirty="0">
                <a:solidFill>
                  <a:schemeClr val="bg1"/>
                </a:solidFill>
              </a:rPr>
              <a:t>Real-World Success Stories</a:t>
            </a:r>
            <a:endParaRPr lang="en-US" sz="5000" dirty="0">
              <a:solidFill>
                <a:schemeClr val="bg1"/>
              </a:solidFill>
            </a:endParaRPr>
          </a:p>
        </p:txBody>
      </p:sp>
      <p:sp>
        <p:nvSpPr>
          <p:cNvPr id="3" name="Subtitle 2">
            <a:extLst>
              <a:ext uri="{FF2B5EF4-FFF2-40B4-BE49-F238E27FC236}">
                <a16:creationId xmlns:a16="http://schemas.microsoft.com/office/drawing/2014/main" id="{B8E5BECF-BAC1-415B-6081-83AC06F1CB25}"/>
              </a:ext>
            </a:extLst>
          </p:cNvPr>
          <p:cNvSpPr>
            <a:spLocks noGrp="1"/>
          </p:cNvSpPr>
          <p:nvPr>
            <p:ph type="subTitle" idx="1"/>
          </p:nvPr>
        </p:nvSpPr>
        <p:spPr>
          <a:xfrm>
            <a:off x="838200" y="3902075"/>
            <a:ext cx="5395912" cy="1655762"/>
          </a:xfrm>
        </p:spPr>
        <p:txBody>
          <a:bodyPr>
            <a:normAutofit/>
          </a:bodyPr>
          <a:lstStyle/>
          <a:p>
            <a:pPr marL="342900" indent="-342900" algn="l">
              <a:buFont typeface="Arial" panose="020B0604020202020204" pitchFamily="34" charset="0"/>
              <a:buChar char="•"/>
            </a:pPr>
            <a:r>
              <a:rPr lang="en-US" sz="1700" dirty="0">
                <a:solidFill>
                  <a:schemeClr val="bg1"/>
                </a:solidFill>
              </a:rPr>
              <a:t>Case studies of Agile implementation in various industries.</a:t>
            </a:r>
          </a:p>
          <a:p>
            <a:pPr marL="342900" indent="-342900" algn="l">
              <a:buFont typeface="Arial" panose="020B0604020202020204" pitchFamily="34" charset="0"/>
              <a:buChar char="•"/>
            </a:pPr>
            <a:r>
              <a:rPr lang="en-US" sz="1700" dirty="0">
                <a:solidFill>
                  <a:schemeClr val="bg1"/>
                </a:solidFill>
              </a:rPr>
              <a:t>Examples from companies like Spotify and Microsoft.</a:t>
            </a:r>
          </a:p>
          <a:p>
            <a:pPr marL="342900" indent="-342900" algn="l">
              <a:buFont typeface="Arial" panose="020B0604020202020204" pitchFamily="34" charset="0"/>
              <a:buChar char="•"/>
            </a:pPr>
            <a:r>
              <a:rPr lang="en-US" sz="1700" dirty="0">
                <a:solidFill>
                  <a:schemeClr val="bg1"/>
                </a:solidFill>
              </a:rPr>
              <a:t>Demonstrating Agile principles in solving complex software development challenges.</a:t>
            </a:r>
          </a:p>
        </p:txBody>
      </p:sp>
      <p:cxnSp>
        <p:nvCxnSpPr>
          <p:cNvPr id="23" name="Straight Connector 22">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descr="A road with a sunset in the background&#10;&#10;Description automatically generated">
            <a:extLst>
              <a:ext uri="{FF2B5EF4-FFF2-40B4-BE49-F238E27FC236}">
                <a16:creationId xmlns:a16="http://schemas.microsoft.com/office/drawing/2014/main" id="{95E29DA1-13CB-17C5-493A-33B73B510E75}"/>
              </a:ext>
            </a:extLst>
          </p:cNvPr>
          <p:cNvPicPr>
            <a:picLocks noChangeAspect="1"/>
          </p:cNvPicPr>
          <p:nvPr/>
        </p:nvPicPr>
        <p:blipFill>
          <a:blip r:embed="rId4">
            <a:alphaModFix amt="47000"/>
            <a:extLst>
              <a:ext uri="{BEBA8EAE-BF5A-486C-A8C5-ECC9F3942E4B}">
                <a14:imgProps xmlns:a14="http://schemas.microsoft.com/office/drawing/2010/main">
                  <a14:imgLayer r:embed="rId5">
                    <a14:imgEffect>
                      <a14:artisticGlowEdges/>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6387547" y="3681402"/>
            <a:ext cx="5804451" cy="3176592"/>
          </a:xfrm>
          <a:prstGeom prst="rect">
            <a:avLst/>
          </a:prstGeom>
        </p:spPr>
      </p:pic>
    </p:spTree>
    <p:extLst>
      <p:ext uri="{BB962C8B-B14F-4D97-AF65-F5344CB8AC3E}">
        <p14:creationId xmlns:p14="http://schemas.microsoft.com/office/powerpoint/2010/main" val="89160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400"/>
                                        <p:tgtEl>
                                          <p:spTgt spid="3">
                                            <p:txEl>
                                              <p:pRg st="1" end="1"/>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and black circular pattern&#10;&#10;Description automatically generated">
            <a:extLst>
              <a:ext uri="{FF2B5EF4-FFF2-40B4-BE49-F238E27FC236}">
                <a16:creationId xmlns:a16="http://schemas.microsoft.com/office/drawing/2014/main" id="{8A1DAABF-AE4F-26AD-7E05-D86DD71556FC}"/>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1510" r="-1" b="14276"/>
          <a:stretch/>
        </p:blipFill>
        <p:spPr>
          <a:xfrm flipH="1">
            <a:off x="4547937" y="-5"/>
            <a:ext cx="7644062" cy="3681406"/>
          </a:xfrm>
          <a:prstGeom prst="rect">
            <a:avLst/>
          </a:prstGeom>
        </p:spPr>
      </p:pic>
      <p:pic>
        <p:nvPicPr>
          <p:cNvPr id="7" name="Picture 6" descr="A person jumping over rocks with birds flying around&#10;&#10;Description automatically generated">
            <a:extLst>
              <a:ext uri="{FF2B5EF4-FFF2-40B4-BE49-F238E27FC236}">
                <a16:creationId xmlns:a16="http://schemas.microsoft.com/office/drawing/2014/main" id="{0E95CB5C-E3EB-DB4D-9806-C60F189EB877}"/>
              </a:ext>
            </a:extLst>
          </p:cNvPr>
          <p:cNvPicPr>
            <a:picLocks noChangeAspect="1"/>
          </p:cNvPicPr>
          <p:nvPr/>
        </p:nvPicPr>
        <p:blipFill rotWithShape="1">
          <a:blip r:embed="rId4">
            <a:extLst>
              <a:ext uri="{28A0092B-C50C-407E-A947-70E740481C1C}">
                <a14:useLocalDpi xmlns:a14="http://schemas.microsoft.com/office/drawing/2010/main" val="0"/>
              </a:ext>
            </a:extLst>
          </a:blip>
          <a:srcRect t="14720" r="-1" b="21346"/>
          <a:stretch/>
        </p:blipFill>
        <p:spPr>
          <a:xfrm>
            <a:off x="4547938" y="3681409"/>
            <a:ext cx="7644062" cy="3176595"/>
          </a:xfrm>
          <a:prstGeom prst="rect">
            <a:avLst/>
          </a:prstGeom>
        </p:spPr>
      </p:pic>
      <p:sp>
        <p:nvSpPr>
          <p:cNvPr id="30" name="Rectangle 29">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19622A-C516-EE74-FFA4-C0D847E230B9}"/>
              </a:ext>
            </a:extLst>
          </p:cNvPr>
          <p:cNvSpPr>
            <a:spLocks noGrp="1"/>
          </p:cNvSpPr>
          <p:nvPr>
            <p:ph type="ctrTitle"/>
          </p:nvPr>
        </p:nvSpPr>
        <p:spPr>
          <a:xfrm>
            <a:off x="838200" y="1115219"/>
            <a:ext cx="5395912" cy="2387600"/>
          </a:xfrm>
        </p:spPr>
        <p:txBody>
          <a:bodyPr>
            <a:normAutofit/>
          </a:bodyPr>
          <a:lstStyle/>
          <a:p>
            <a:pPr algn="l"/>
            <a:r>
              <a:rPr lang="en-US" sz="5000" b="1" dirty="0">
                <a:solidFill>
                  <a:schemeClr val="bg1"/>
                </a:solidFill>
              </a:rPr>
              <a:t>Challenges in Adopting Agile</a:t>
            </a:r>
            <a:endParaRPr lang="en-US" sz="5000" dirty="0">
              <a:solidFill>
                <a:schemeClr val="bg1"/>
              </a:solidFill>
            </a:endParaRPr>
          </a:p>
        </p:txBody>
      </p:sp>
      <p:sp>
        <p:nvSpPr>
          <p:cNvPr id="3" name="Subtitle 2">
            <a:extLst>
              <a:ext uri="{FF2B5EF4-FFF2-40B4-BE49-F238E27FC236}">
                <a16:creationId xmlns:a16="http://schemas.microsoft.com/office/drawing/2014/main" id="{B8E5BECF-BAC1-415B-6081-83AC06F1CB25}"/>
              </a:ext>
            </a:extLst>
          </p:cNvPr>
          <p:cNvSpPr>
            <a:spLocks noGrp="1"/>
          </p:cNvSpPr>
          <p:nvPr>
            <p:ph type="subTitle" idx="1"/>
          </p:nvPr>
        </p:nvSpPr>
        <p:spPr>
          <a:xfrm>
            <a:off x="838200" y="3902075"/>
            <a:ext cx="5395912" cy="1655762"/>
          </a:xfrm>
        </p:spPr>
        <p:txBody>
          <a:bodyPr>
            <a:normAutofit/>
          </a:bodyPr>
          <a:lstStyle/>
          <a:p>
            <a:pPr marL="342900" indent="-342900" algn="l">
              <a:buFont typeface="Arial" panose="020B0604020202020204" pitchFamily="34" charset="0"/>
              <a:buChar char="•"/>
            </a:pPr>
            <a:r>
              <a:rPr lang="en-US" sz="2000">
                <a:solidFill>
                  <a:schemeClr val="bg1"/>
                </a:solidFill>
              </a:rPr>
              <a:t>Challenges faced during the transition to Agile methodologies.</a:t>
            </a:r>
          </a:p>
          <a:p>
            <a:pPr marL="342900" indent="-342900" algn="l">
              <a:buFont typeface="Arial" panose="020B0604020202020204" pitchFamily="34" charset="0"/>
              <a:buChar char="•"/>
            </a:pPr>
            <a:r>
              <a:rPr lang="en-US" sz="2000">
                <a:solidFill>
                  <a:schemeClr val="bg1"/>
                </a:solidFill>
              </a:rPr>
              <a:t>Cultural resistance, need for a shift in processes, and redefining roles.</a:t>
            </a:r>
          </a:p>
        </p:txBody>
      </p:sp>
      <p:cxnSp>
        <p:nvCxnSpPr>
          <p:cNvPr id="32" name="Straight Connector 31">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06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and black circular pattern&#10;&#10;Description automatically generated">
            <a:extLst>
              <a:ext uri="{FF2B5EF4-FFF2-40B4-BE49-F238E27FC236}">
                <a16:creationId xmlns:a16="http://schemas.microsoft.com/office/drawing/2014/main" id="{8A1DAABF-AE4F-26AD-7E05-D86DD71556FC}"/>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1510" r="-1" b="14276"/>
          <a:stretch/>
        </p:blipFill>
        <p:spPr>
          <a:xfrm flipH="1">
            <a:off x="4547937" y="-5"/>
            <a:ext cx="7644062" cy="3681406"/>
          </a:xfrm>
          <a:prstGeom prst="rect">
            <a:avLst/>
          </a:prstGeom>
        </p:spPr>
      </p:pic>
      <p:sp>
        <p:nvSpPr>
          <p:cNvPr id="30" name="Rectangle 29">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19622A-C516-EE74-FFA4-C0D847E230B9}"/>
              </a:ext>
            </a:extLst>
          </p:cNvPr>
          <p:cNvSpPr>
            <a:spLocks noGrp="1"/>
          </p:cNvSpPr>
          <p:nvPr>
            <p:ph type="ctrTitle"/>
          </p:nvPr>
        </p:nvSpPr>
        <p:spPr>
          <a:xfrm>
            <a:off x="838200" y="1115219"/>
            <a:ext cx="5395912" cy="2387600"/>
          </a:xfrm>
        </p:spPr>
        <p:txBody>
          <a:bodyPr>
            <a:normAutofit/>
          </a:bodyPr>
          <a:lstStyle/>
          <a:p>
            <a:pPr algn="l"/>
            <a:r>
              <a:rPr lang="en-US" sz="5000" b="1" dirty="0">
                <a:solidFill>
                  <a:schemeClr val="bg1"/>
                </a:solidFill>
              </a:rPr>
              <a:t>Conclusion</a:t>
            </a:r>
            <a:endParaRPr lang="en-US" sz="5000" dirty="0">
              <a:solidFill>
                <a:schemeClr val="bg1"/>
              </a:solidFill>
            </a:endParaRPr>
          </a:p>
        </p:txBody>
      </p:sp>
      <p:sp>
        <p:nvSpPr>
          <p:cNvPr id="3" name="Subtitle 2">
            <a:extLst>
              <a:ext uri="{FF2B5EF4-FFF2-40B4-BE49-F238E27FC236}">
                <a16:creationId xmlns:a16="http://schemas.microsoft.com/office/drawing/2014/main" id="{B8E5BECF-BAC1-415B-6081-83AC06F1CB25}"/>
              </a:ext>
            </a:extLst>
          </p:cNvPr>
          <p:cNvSpPr>
            <a:spLocks noGrp="1"/>
          </p:cNvSpPr>
          <p:nvPr>
            <p:ph type="subTitle" idx="1"/>
          </p:nvPr>
        </p:nvSpPr>
        <p:spPr>
          <a:xfrm>
            <a:off x="838200" y="3902074"/>
            <a:ext cx="5395912" cy="2432463"/>
          </a:xfrm>
        </p:spPr>
        <p:txBody>
          <a:bodyPr>
            <a:normAutofit/>
          </a:bodyPr>
          <a:lstStyle/>
          <a:p>
            <a:pPr marL="342900" indent="-342900" algn="l">
              <a:buFont typeface="Arial" panose="020B0604020202020204" pitchFamily="34" charset="0"/>
              <a:buChar char="•"/>
            </a:pPr>
            <a:r>
              <a:rPr lang="en-US" sz="2000">
                <a:solidFill>
                  <a:schemeClr val="bg1"/>
                </a:solidFill>
              </a:rPr>
              <a:t>Reflection on the dynamic field of software engineering process models.</a:t>
            </a:r>
          </a:p>
          <a:p>
            <a:pPr marL="342900" indent="-342900" algn="l">
              <a:buFont typeface="Arial" panose="020B0604020202020204" pitchFamily="34" charset="0"/>
              <a:buChar char="•"/>
            </a:pPr>
            <a:r>
              <a:rPr lang="en-US" sz="2000">
                <a:solidFill>
                  <a:schemeClr val="bg1"/>
                </a:solidFill>
              </a:rPr>
              <a:t>Evolution from traditional models like Waterfall to Agile methodologies.</a:t>
            </a:r>
          </a:p>
          <a:p>
            <a:pPr marL="342900" indent="-342900" algn="l">
              <a:buFont typeface="Arial" panose="020B0604020202020204" pitchFamily="34" charset="0"/>
              <a:buChar char="•"/>
            </a:pPr>
            <a:r>
              <a:rPr lang="en-US" sz="2000">
                <a:solidFill>
                  <a:schemeClr val="bg1"/>
                </a:solidFill>
              </a:rPr>
              <a:t>The pursuit of efficient, flexible, and effective software development.</a:t>
            </a:r>
          </a:p>
          <a:p>
            <a:pPr marL="342900" indent="-342900" algn="l">
              <a:buFont typeface="Arial" panose="020B0604020202020204" pitchFamily="34" charset="0"/>
              <a:buChar char="•"/>
            </a:pPr>
            <a:r>
              <a:rPr lang="en-US" sz="2000">
                <a:solidFill>
                  <a:schemeClr val="bg1"/>
                </a:solidFill>
              </a:rPr>
              <a:t>Questions &amp; Feedback</a:t>
            </a:r>
            <a:endParaRPr lang="en-US" sz="2000" dirty="0">
              <a:solidFill>
                <a:schemeClr val="bg1"/>
              </a:solidFill>
            </a:endParaRPr>
          </a:p>
        </p:txBody>
      </p:sp>
      <p:cxnSp>
        <p:nvCxnSpPr>
          <p:cNvPr id="32" name="Straight Connector 31">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descr="A blackboard with white chalk on it&#10;&#10;Description automatically generated">
            <a:extLst>
              <a:ext uri="{FF2B5EF4-FFF2-40B4-BE49-F238E27FC236}">
                <a16:creationId xmlns:a16="http://schemas.microsoft.com/office/drawing/2014/main" id="{13DB081D-26E0-6BC8-E566-BE9B895D94C1}"/>
              </a:ext>
            </a:extLst>
          </p:cNvPr>
          <p:cNvPicPr>
            <a:picLocks noChangeAspect="1"/>
          </p:cNvPicPr>
          <p:nvPr/>
        </p:nvPicPr>
        <p:blipFill>
          <a:blip r:embed="rId4">
            <a:alphaModFix amt="67000"/>
            <a:extLst>
              <a:ext uri="{BEBA8EAE-BF5A-486C-A8C5-ECC9F3942E4B}">
                <a14:imgProps xmlns:a14="http://schemas.microsoft.com/office/drawing/2010/main">
                  <a14:imgLayer r:embed="rId5">
                    <a14:imgEffect>
                      <a14:colorTemperature colorTemp="6400"/>
                    </a14:imgEffect>
                  </a14:imgLayer>
                </a14:imgProps>
              </a:ext>
              <a:ext uri="{28A0092B-C50C-407E-A947-70E740481C1C}">
                <a14:useLocalDpi xmlns:a14="http://schemas.microsoft.com/office/drawing/2010/main" val="0"/>
              </a:ext>
            </a:extLst>
          </a:blip>
          <a:stretch>
            <a:fillRect/>
          </a:stretch>
        </p:blipFill>
        <p:spPr>
          <a:xfrm>
            <a:off x="5995968" y="3681401"/>
            <a:ext cx="6100781" cy="3050391"/>
          </a:xfrm>
          <a:prstGeom prst="rect">
            <a:avLst/>
          </a:prstGeom>
        </p:spPr>
      </p:pic>
    </p:spTree>
    <p:extLst>
      <p:ext uri="{BB962C8B-B14F-4D97-AF65-F5344CB8AC3E}">
        <p14:creationId xmlns:p14="http://schemas.microsoft.com/office/powerpoint/2010/main" val="376968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400"/>
                                        <p:tgtEl>
                                          <p:spTgt spid="3">
                                            <p:txEl>
                                              <p:pRg st="1" end="1"/>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4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000"/>
                                  </p:stCondLst>
                                  <p:iterate type="lt">
                                    <p:tmPct val="10000"/>
                                  </p:iterate>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4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19622A-C516-EE74-FFA4-C0D847E230B9}"/>
              </a:ext>
            </a:extLst>
          </p:cNvPr>
          <p:cNvSpPr>
            <a:spLocks noGrp="1"/>
          </p:cNvSpPr>
          <p:nvPr>
            <p:ph type="ctrTitle"/>
          </p:nvPr>
        </p:nvSpPr>
        <p:spPr>
          <a:xfrm>
            <a:off x="908453" y="824772"/>
            <a:ext cx="4605340" cy="625337"/>
          </a:xfrm>
        </p:spPr>
        <p:txBody>
          <a:bodyPr>
            <a:normAutofit fontScale="90000"/>
          </a:bodyPr>
          <a:lstStyle/>
          <a:p>
            <a:pPr algn="l"/>
            <a:r>
              <a:rPr lang="en-US" sz="5000" b="1" dirty="0">
                <a:solidFill>
                  <a:schemeClr val="bg1"/>
                </a:solidFill>
              </a:rPr>
              <a:t>References</a:t>
            </a:r>
            <a:endParaRPr lang="en-US" sz="5000" dirty="0">
              <a:solidFill>
                <a:schemeClr val="bg1"/>
              </a:solidFill>
            </a:endParaRPr>
          </a:p>
        </p:txBody>
      </p:sp>
      <p:sp>
        <p:nvSpPr>
          <p:cNvPr id="3" name="Subtitle 2">
            <a:extLst>
              <a:ext uri="{FF2B5EF4-FFF2-40B4-BE49-F238E27FC236}">
                <a16:creationId xmlns:a16="http://schemas.microsoft.com/office/drawing/2014/main" id="{B8E5BECF-BAC1-415B-6081-83AC06F1CB25}"/>
              </a:ext>
            </a:extLst>
          </p:cNvPr>
          <p:cNvSpPr>
            <a:spLocks noGrp="1"/>
          </p:cNvSpPr>
          <p:nvPr>
            <p:ph type="subTitle" idx="1"/>
          </p:nvPr>
        </p:nvSpPr>
        <p:spPr>
          <a:xfrm>
            <a:off x="517238" y="1697869"/>
            <a:ext cx="6289962" cy="4730639"/>
          </a:xfrm>
        </p:spPr>
        <p:txBody>
          <a:bodyPr>
            <a:normAutofit/>
          </a:bodyPr>
          <a:lstStyle/>
          <a:p>
            <a:pPr marL="342900" indent="-342900" algn="l">
              <a:buFont typeface="Arial" panose="020B0604020202020204" pitchFamily="34" charset="0"/>
              <a:buChar char="•"/>
            </a:pPr>
            <a:r>
              <a:rPr lang="en-US" sz="1600" dirty="0">
                <a:solidFill>
                  <a:schemeClr val="bg1"/>
                </a:solidFill>
              </a:rPr>
              <a:t>Synoptek. (2021, April 30). 10 Software Development Challenges Every Developer Faces. Retrieved November 12, 2023, from </a:t>
            </a:r>
            <a:r>
              <a:rPr lang="en-US" sz="1600" dirty="0">
                <a:solidFill>
                  <a:schemeClr val="bg1"/>
                </a:solidFill>
                <a:hlinkClick r:id="rId2"/>
              </a:rPr>
              <a:t>https://synoptek.com/insights/it-blogs/10-challenges-every-software-product-developer-faces/</a:t>
            </a:r>
            <a:endParaRPr lang="en-US" sz="1600" dirty="0">
              <a:solidFill>
                <a:schemeClr val="bg1"/>
              </a:solidFill>
            </a:endParaRPr>
          </a:p>
          <a:p>
            <a:pPr marL="342900" indent="-342900" algn="l">
              <a:buFont typeface="Arial" panose="020B0604020202020204" pitchFamily="34" charset="0"/>
              <a:buChar char="•"/>
            </a:pPr>
            <a:r>
              <a:rPr lang="en-US" sz="1600" dirty="0" err="1">
                <a:solidFill>
                  <a:schemeClr val="bg1"/>
                </a:solidFill>
              </a:rPr>
              <a:t>Lucidchart</a:t>
            </a:r>
            <a:r>
              <a:rPr lang="en-US" sz="1600" dirty="0">
                <a:solidFill>
                  <a:schemeClr val="bg1"/>
                </a:solidFill>
              </a:rPr>
              <a:t>. (n.d.). The Pros and Cons of Waterfall Methodology. Retrieved November 12, 2023, from </a:t>
            </a:r>
            <a:r>
              <a:rPr lang="en-US" sz="1600" dirty="0">
                <a:solidFill>
                  <a:schemeClr val="bg1"/>
                </a:solidFill>
                <a:hlinkClick r:id="rId3"/>
              </a:rPr>
              <a:t>https://www.lucidchart.com/blog/pros-and-cons-of-waterfall-methodology</a:t>
            </a:r>
            <a:r>
              <a:rPr lang="en-US" sz="1600" dirty="0">
                <a:solidFill>
                  <a:schemeClr val="bg1"/>
                </a:solidFill>
              </a:rPr>
              <a:t> </a:t>
            </a:r>
          </a:p>
          <a:p>
            <a:pPr marL="342900" indent="-342900" algn="l">
              <a:buFont typeface="Arial" panose="020B0604020202020204" pitchFamily="34" charset="0"/>
              <a:buChar char="•"/>
            </a:pPr>
            <a:r>
              <a:rPr lang="en-US" sz="1600" dirty="0" err="1">
                <a:solidFill>
                  <a:schemeClr val="bg1"/>
                </a:solidFill>
              </a:rPr>
              <a:t>Kissflow</a:t>
            </a:r>
            <a:r>
              <a:rPr lang="en-US" sz="1600" dirty="0">
                <a:solidFill>
                  <a:schemeClr val="bg1"/>
                </a:solidFill>
              </a:rPr>
              <a:t>. (n.d.). 9 Key Benefits of Using the Agile Methodology. Retrieved November 12, 2023, from </a:t>
            </a:r>
            <a:r>
              <a:rPr lang="en-US" sz="1600" dirty="0">
                <a:solidFill>
                  <a:schemeClr val="bg1"/>
                </a:solidFill>
                <a:hlinkClick r:id="rId4"/>
              </a:rPr>
              <a:t>https://kissflow.com/project/agile/benefits-of-agile/</a:t>
            </a:r>
            <a:endParaRPr lang="en-US" sz="1600" dirty="0">
              <a:solidFill>
                <a:schemeClr val="bg1"/>
              </a:solidFill>
            </a:endParaRPr>
          </a:p>
          <a:p>
            <a:pPr marL="342900" indent="-342900" algn="l">
              <a:buFont typeface="Arial" panose="020B0604020202020204" pitchFamily="34" charset="0"/>
              <a:buChar char="•"/>
            </a:pPr>
            <a:r>
              <a:rPr lang="en-US" sz="1600" dirty="0" err="1">
                <a:solidFill>
                  <a:schemeClr val="bg1"/>
                </a:solidFill>
              </a:rPr>
              <a:t>GeeksforGeeks</a:t>
            </a:r>
            <a:r>
              <a:rPr lang="en-US" sz="1600" dirty="0">
                <a:solidFill>
                  <a:schemeClr val="bg1"/>
                </a:solidFill>
              </a:rPr>
              <a:t>. (2023, September 20). Challenges of Software Developers. Retrieved November 12, 2023, from </a:t>
            </a:r>
            <a:r>
              <a:rPr lang="en-US" sz="1600" dirty="0">
                <a:solidFill>
                  <a:schemeClr val="bg1"/>
                </a:solidFill>
                <a:hlinkClick r:id="rId5"/>
              </a:rPr>
              <a:t>https://www.geeksforgeeks.org/challenges-of-software-developers/</a:t>
            </a:r>
            <a:r>
              <a:rPr lang="en-US" sz="1600" dirty="0">
                <a:solidFill>
                  <a:schemeClr val="bg1"/>
                </a:solidFill>
              </a:rPr>
              <a:t> </a:t>
            </a:r>
          </a:p>
          <a:p>
            <a:pPr marL="342900" indent="-342900" algn="l">
              <a:buFont typeface="Arial" panose="020B0604020202020204" pitchFamily="34" charset="0"/>
              <a:buChar char="•"/>
            </a:pPr>
            <a:r>
              <a:rPr lang="en-US" sz="1600" dirty="0">
                <a:solidFill>
                  <a:schemeClr val="bg1"/>
                </a:solidFill>
              </a:rPr>
              <a:t>Agile Alliance. (n.d.). Agile Manifesto for Software Development. Retrieved November 12, 2023, from </a:t>
            </a:r>
            <a:r>
              <a:rPr lang="en-US" sz="1600" dirty="0">
                <a:solidFill>
                  <a:schemeClr val="bg1"/>
                </a:solidFill>
                <a:hlinkClick r:id="rId6"/>
              </a:rPr>
              <a:t>https://www.agilealliance.org/agile101/the-agile-manifesto/</a:t>
            </a:r>
            <a:r>
              <a:rPr lang="en-US" sz="1600" dirty="0">
                <a:solidFill>
                  <a:schemeClr val="bg1"/>
                </a:solidFill>
              </a:rPr>
              <a:t> </a:t>
            </a:r>
          </a:p>
          <a:p>
            <a:pPr marL="342900" indent="-342900" algn="l">
              <a:buFont typeface="Arial" panose="020B0604020202020204" pitchFamily="34" charset="0"/>
              <a:buChar char="•"/>
            </a:pPr>
            <a:endParaRPr lang="en-US" sz="700" dirty="0">
              <a:solidFill>
                <a:schemeClr val="bg1"/>
              </a:solidFill>
            </a:endParaRPr>
          </a:p>
        </p:txBody>
      </p:sp>
      <p:pic>
        <p:nvPicPr>
          <p:cNvPr id="5" name="Picture 4" descr="A blue and black circular pattern&#10;&#10;Description automatically generated">
            <a:extLst>
              <a:ext uri="{FF2B5EF4-FFF2-40B4-BE49-F238E27FC236}">
                <a16:creationId xmlns:a16="http://schemas.microsoft.com/office/drawing/2014/main" id="{8A1DAABF-AE4F-26AD-7E05-D86DD71556FC}"/>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l="43977"/>
          <a:stretch/>
        </p:blipFill>
        <p:spPr>
          <a:xfrm flipH="1">
            <a:off x="7115177" y="115193"/>
            <a:ext cx="4950618" cy="6627614"/>
          </a:xfrm>
          <a:prstGeom prst="rect">
            <a:avLst/>
          </a:prstGeom>
        </p:spPr>
      </p:pic>
      <p:cxnSp>
        <p:nvCxnSpPr>
          <p:cNvPr id="39" name="Straight Connector 38">
            <a:extLst>
              <a:ext uri="{FF2B5EF4-FFF2-40B4-BE49-F238E27FC236}">
                <a16:creationId xmlns:a16="http://schemas.microsoft.com/office/drawing/2014/main" id="{AC65C03C-3F17-45DC-A1B9-35ACA43397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5176" y="115193"/>
            <a:ext cx="0" cy="662761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A4A161CC-6DC5-4863-B213-94529D6E0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821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4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2000"/>
                                  </p:stCondLst>
                                  <p:iterate type="lt">
                                    <p:tmPct val="10000"/>
                                  </p:iterate>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4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and black circular pattern&#10;&#10;Description automatically generated">
            <a:extLst>
              <a:ext uri="{FF2B5EF4-FFF2-40B4-BE49-F238E27FC236}">
                <a16:creationId xmlns:a16="http://schemas.microsoft.com/office/drawing/2014/main" id="{8A1DAABF-AE4F-26AD-7E05-D86DD71556FC}"/>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17893" r="-1" b="17892"/>
          <a:stretch/>
        </p:blipFill>
        <p:spPr>
          <a:xfrm flipH="1">
            <a:off x="4547937" y="-5"/>
            <a:ext cx="7644062" cy="3681406"/>
          </a:xfrm>
          <a:prstGeom prst="rect">
            <a:avLst/>
          </a:prstGeom>
        </p:spPr>
      </p:pic>
      <p:pic>
        <p:nvPicPr>
          <p:cNvPr id="6" name="Picture 5" descr="A group of penguins with white text&#10;&#10;Description automatically generated">
            <a:extLst>
              <a:ext uri="{FF2B5EF4-FFF2-40B4-BE49-F238E27FC236}">
                <a16:creationId xmlns:a16="http://schemas.microsoft.com/office/drawing/2014/main" id="{D961FC0E-9A99-9A3D-101B-6ABB629F503A}"/>
              </a:ext>
            </a:extLst>
          </p:cNvPr>
          <p:cNvPicPr>
            <a:picLocks noChangeAspect="1"/>
          </p:cNvPicPr>
          <p:nvPr/>
        </p:nvPicPr>
        <p:blipFill rotWithShape="1">
          <a:blip r:embed="rId4">
            <a:extLst>
              <a:ext uri="{28A0092B-C50C-407E-A947-70E740481C1C}">
                <a14:useLocalDpi xmlns:a14="http://schemas.microsoft.com/office/drawing/2010/main" val="0"/>
              </a:ext>
            </a:extLst>
          </a:blip>
          <a:srcRect t="13711"/>
          <a:stretch/>
        </p:blipFill>
        <p:spPr>
          <a:xfrm>
            <a:off x="4547938" y="3681409"/>
            <a:ext cx="7644062" cy="3176595"/>
          </a:xfrm>
          <a:prstGeom prst="rect">
            <a:avLst/>
          </a:prstGeom>
        </p:spPr>
      </p:pic>
      <p:sp>
        <p:nvSpPr>
          <p:cNvPr id="21" name="Rectangle 2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19622A-C516-EE74-FFA4-C0D847E230B9}"/>
              </a:ext>
            </a:extLst>
          </p:cNvPr>
          <p:cNvSpPr>
            <a:spLocks noGrp="1"/>
          </p:cNvSpPr>
          <p:nvPr>
            <p:ph type="ctrTitle"/>
          </p:nvPr>
        </p:nvSpPr>
        <p:spPr>
          <a:xfrm>
            <a:off x="838200" y="1115219"/>
            <a:ext cx="5395912" cy="2387600"/>
          </a:xfrm>
        </p:spPr>
        <p:txBody>
          <a:bodyPr>
            <a:normAutofit/>
          </a:bodyPr>
          <a:lstStyle/>
          <a:p>
            <a:pPr algn="l"/>
            <a:r>
              <a:rPr lang="en-US" sz="5000" b="1" u="sng">
                <a:solidFill>
                  <a:schemeClr val="bg1"/>
                </a:solidFill>
              </a:rPr>
              <a:t>Where to start?</a:t>
            </a:r>
          </a:p>
        </p:txBody>
      </p:sp>
      <p:sp>
        <p:nvSpPr>
          <p:cNvPr id="3" name="Subtitle 2">
            <a:extLst>
              <a:ext uri="{FF2B5EF4-FFF2-40B4-BE49-F238E27FC236}">
                <a16:creationId xmlns:a16="http://schemas.microsoft.com/office/drawing/2014/main" id="{B8E5BECF-BAC1-415B-6081-83AC06F1CB25}"/>
              </a:ext>
            </a:extLst>
          </p:cNvPr>
          <p:cNvSpPr>
            <a:spLocks noGrp="1"/>
          </p:cNvSpPr>
          <p:nvPr>
            <p:ph type="subTitle" idx="1"/>
          </p:nvPr>
        </p:nvSpPr>
        <p:spPr>
          <a:xfrm>
            <a:off x="838200" y="3902075"/>
            <a:ext cx="5395912" cy="1655762"/>
          </a:xfrm>
        </p:spPr>
        <p:txBody>
          <a:bodyPr>
            <a:normAutofit/>
          </a:bodyPr>
          <a:lstStyle/>
          <a:p>
            <a:pPr marL="342900" indent="-342900" algn="l">
              <a:buFont typeface="Arial" panose="020B0604020202020204" pitchFamily="34" charset="0"/>
              <a:buChar char="•"/>
            </a:pPr>
            <a:r>
              <a:rPr lang="en-US" sz="1600">
                <a:solidFill>
                  <a:schemeClr val="bg1"/>
                </a:solidFill>
              </a:rPr>
              <a:t>Exploring the evolution and impact of software engineering process models.</a:t>
            </a:r>
          </a:p>
          <a:p>
            <a:pPr marL="342900" indent="-342900" algn="l">
              <a:buFont typeface="Arial" panose="020B0604020202020204" pitchFamily="34" charset="0"/>
              <a:buChar char="•"/>
            </a:pPr>
            <a:r>
              <a:rPr lang="en-US" sz="1600">
                <a:solidFill>
                  <a:schemeClr val="bg1"/>
                </a:solidFill>
              </a:rPr>
              <a:t>Focus on Waterfall, Agile, Scrum, and XP methodologies.</a:t>
            </a:r>
          </a:p>
          <a:p>
            <a:pPr marL="342900" indent="-342900" algn="l">
              <a:buFont typeface="Arial" panose="020B0604020202020204" pitchFamily="34" charset="0"/>
              <a:buChar char="•"/>
            </a:pPr>
            <a:r>
              <a:rPr lang="en-US" sz="1600">
                <a:solidFill>
                  <a:schemeClr val="bg1"/>
                </a:solidFill>
              </a:rPr>
              <a:t>Transition from rigid, linear processes to dynamic, adaptive approaches.</a:t>
            </a:r>
          </a:p>
        </p:txBody>
      </p:sp>
      <p:cxnSp>
        <p:nvCxnSpPr>
          <p:cNvPr id="23" name="Straight Connector 22">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58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and black circular pattern&#10;&#10;Description automatically generated">
            <a:extLst>
              <a:ext uri="{FF2B5EF4-FFF2-40B4-BE49-F238E27FC236}">
                <a16:creationId xmlns:a16="http://schemas.microsoft.com/office/drawing/2014/main" id="{8A1DAABF-AE4F-26AD-7E05-D86DD71556FC}"/>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3516"/>
          <a:stretch/>
        </p:blipFill>
        <p:spPr>
          <a:xfrm flipH="1">
            <a:off x="4283902" y="10"/>
            <a:ext cx="7908098" cy="6857992"/>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19622A-C516-EE74-FFA4-C0D847E230B9}"/>
              </a:ext>
            </a:extLst>
          </p:cNvPr>
          <p:cNvSpPr>
            <a:spLocks noGrp="1"/>
          </p:cNvSpPr>
          <p:nvPr>
            <p:ph type="ctrTitle"/>
          </p:nvPr>
        </p:nvSpPr>
        <p:spPr>
          <a:xfrm>
            <a:off x="728663" y="1115219"/>
            <a:ext cx="5505449" cy="2387600"/>
          </a:xfrm>
        </p:spPr>
        <p:txBody>
          <a:bodyPr>
            <a:normAutofit/>
          </a:bodyPr>
          <a:lstStyle/>
          <a:p>
            <a:pPr algn="l"/>
            <a:r>
              <a:rPr lang="en-US" sz="4300">
                <a:solidFill>
                  <a:schemeClr val="bg1"/>
                </a:solidFill>
              </a:rPr>
              <a:t>The </a:t>
            </a:r>
            <a:r>
              <a:rPr lang="en-US" sz="4300" dirty="0">
                <a:solidFill>
                  <a:schemeClr val="bg1"/>
                </a:solidFill>
              </a:rPr>
              <a:t>Role of Software in Computer-Based Systems</a:t>
            </a:r>
          </a:p>
        </p:txBody>
      </p:sp>
      <p:sp>
        <p:nvSpPr>
          <p:cNvPr id="3" name="Subtitle 2">
            <a:extLst>
              <a:ext uri="{FF2B5EF4-FFF2-40B4-BE49-F238E27FC236}">
                <a16:creationId xmlns:a16="http://schemas.microsoft.com/office/drawing/2014/main" id="{B8E5BECF-BAC1-415B-6081-83AC06F1CB25}"/>
              </a:ext>
            </a:extLst>
          </p:cNvPr>
          <p:cNvSpPr>
            <a:spLocks noGrp="1"/>
          </p:cNvSpPr>
          <p:nvPr>
            <p:ph type="subTitle" idx="1"/>
          </p:nvPr>
        </p:nvSpPr>
        <p:spPr>
          <a:xfrm>
            <a:off x="728663" y="3902075"/>
            <a:ext cx="5505449" cy="1655762"/>
          </a:xfrm>
        </p:spPr>
        <p:txBody>
          <a:bodyPr>
            <a:normAutofit/>
          </a:bodyPr>
          <a:lstStyle/>
          <a:p>
            <a:pPr marL="342900" indent="-342900" algn="l">
              <a:buFont typeface="Arial" panose="020B0604020202020204" pitchFamily="34" charset="0"/>
              <a:buChar char="•"/>
            </a:pPr>
            <a:r>
              <a:rPr lang="en-US" sz="1300">
                <a:solidFill>
                  <a:schemeClr val="bg1"/>
                </a:solidFill>
              </a:rPr>
              <a:t>Software's transition from functional component to critical driver in technology.</a:t>
            </a:r>
          </a:p>
          <a:p>
            <a:pPr marL="342900" indent="-342900" algn="l">
              <a:buFont typeface="Arial" panose="020B0604020202020204" pitchFamily="34" charset="0"/>
              <a:buChar char="•"/>
            </a:pPr>
            <a:r>
              <a:rPr lang="en-US" sz="1300">
                <a:solidFill>
                  <a:schemeClr val="bg1"/>
                </a:solidFill>
              </a:rPr>
              <a:t>Challenges in developing high-quality software within time and budget constraints.</a:t>
            </a:r>
          </a:p>
          <a:p>
            <a:pPr marL="342900" indent="-342900" algn="l">
              <a:buFont typeface="Arial" panose="020B0604020202020204" pitchFamily="34" charset="0"/>
              <a:buChar char="•"/>
            </a:pPr>
            <a:r>
              <a:rPr lang="en-US" sz="1300">
                <a:solidFill>
                  <a:schemeClr val="bg1"/>
                </a:solidFill>
              </a:rPr>
              <a:t>Introduction to software engineering: processes, methods, tools.</a:t>
            </a:r>
          </a:p>
          <a:p>
            <a:pPr marL="342900" indent="-342900" algn="l">
              <a:buFont typeface="Arial" panose="020B0604020202020204" pitchFamily="34" charset="0"/>
              <a:buChar char="•"/>
            </a:pPr>
            <a:r>
              <a:rPr lang="en-US" sz="1300">
                <a:solidFill>
                  <a:schemeClr val="bg1"/>
                </a:solidFill>
              </a:rPr>
              <a:t>Five framework activities and core principles of software engineering.</a:t>
            </a:r>
          </a:p>
        </p:txBody>
      </p:sp>
      <p:pic>
        <p:nvPicPr>
          <p:cNvPr id="6" name="Picture 5" descr="A cartoon character sitting at a computer&#10;&#10;Description automatically generated">
            <a:extLst>
              <a:ext uri="{FF2B5EF4-FFF2-40B4-BE49-F238E27FC236}">
                <a16:creationId xmlns:a16="http://schemas.microsoft.com/office/drawing/2014/main" id="{EB530014-AE51-E57C-9571-4D930B6C0564}"/>
              </a:ext>
            </a:extLst>
          </p:cNvPr>
          <p:cNvPicPr>
            <a:picLocks noChangeAspect="1"/>
          </p:cNvPicPr>
          <p:nvPr/>
        </p:nvPicPr>
        <p:blipFill>
          <a:blip r:embed="rId4">
            <a:alphaModFix amt="68000"/>
            <a:extLst>
              <a:ext uri="{28A0092B-C50C-407E-A947-70E740481C1C}">
                <a14:useLocalDpi xmlns:a14="http://schemas.microsoft.com/office/drawing/2010/main" val="0"/>
              </a:ext>
            </a:extLst>
          </a:blip>
          <a:stretch>
            <a:fillRect/>
          </a:stretch>
        </p:blipFill>
        <p:spPr>
          <a:xfrm>
            <a:off x="7293429" y="84841"/>
            <a:ext cx="4898571" cy="6773150"/>
          </a:xfrm>
          <a:prstGeom prst="rect">
            <a:avLst/>
          </a:prstGeom>
          <a:effectLst>
            <a:softEdge rad="444500"/>
          </a:effectLst>
        </p:spPr>
      </p:pic>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28788"/>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and black circular pattern&#10;&#10;Description automatically generated">
            <a:extLst>
              <a:ext uri="{FF2B5EF4-FFF2-40B4-BE49-F238E27FC236}">
                <a16:creationId xmlns:a16="http://schemas.microsoft.com/office/drawing/2014/main" id="{8A1DAABF-AE4F-26AD-7E05-D86DD71556FC}"/>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1510" r="-1" b="14276"/>
          <a:stretch/>
        </p:blipFill>
        <p:spPr>
          <a:xfrm flipH="1">
            <a:off x="4547937" y="-5"/>
            <a:ext cx="7644062" cy="3681406"/>
          </a:xfrm>
          <a:prstGeom prst="rect">
            <a:avLst/>
          </a:prstGeom>
        </p:spPr>
      </p:pic>
      <p:pic>
        <p:nvPicPr>
          <p:cNvPr id="6" name="Picture 5" descr="A video game screen with a person running&#10;&#10;Description automatically generated">
            <a:extLst>
              <a:ext uri="{FF2B5EF4-FFF2-40B4-BE49-F238E27FC236}">
                <a16:creationId xmlns:a16="http://schemas.microsoft.com/office/drawing/2014/main" id="{F10822DD-3F80-1900-60F1-B1A10D52529E}"/>
              </a:ext>
            </a:extLst>
          </p:cNvPr>
          <p:cNvPicPr>
            <a:picLocks noChangeAspect="1"/>
          </p:cNvPicPr>
          <p:nvPr/>
        </p:nvPicPr>
        <p:blipFill rotWithShape="1">
          <a:blip r:embed="rId4">
            <a:extLst>
              <a:ext uri="{28A0092B-C50C-407E-A947-70E740481C1C}">
                <a14:useLocalDpi xmlns:a14="http://schemas.microsoft.com/office/drawing/2010/main" val="0"/>
              </a:ext>
            </a:extLst>
          </a:blip>
          <a:srcRect t="11692" r="-1" b="14429"/>
          <a:stretch/>
        </p:blipFill>
        <p:spPr>
          <a:xfrm>
            <a:off x="4547938" y="3681409"/>
            <a:ext cx="7644062" cy="3176595"/>
          </a:xfrm>
          <a:prstGeom prst="rect">
            <a:avLst/>
          </a:prstGeom>
        </p:spPr>
      </p:pic>
      <p:sp>
        <p:nvSpPr>
          <p:cNvPr id="13" name="Rectangle 1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19622A-C516-EE74-FFA4-C0D847E230B9}"/>
              </a:ext>
            </a:extLst>
          </p:cNvPr>
          <p:cNvSpPr>
            <a:spLocks noGrp="1"/>
          </p:cNvSpPr>
          <p:nvPr>
            <p:ph type="ctrTitle"/>
          </p:nvPr>
        </p:nvSpPr>
        <p:spPr>
          <a:xfrm>
            <a:off x="838200" y="1115219"/>
            <a:ext cx="5395912" cy="2387600"/>
          </a:xfrm>
        </p:spPr>
        <p:txBody>
          <a:bodyPr>
            <a:normAutofit/>
          </a:bodyPr>
          <a:lstStyle/>
          <a:p>
            <a:pPr algn="l"/>
            <a:r>
              <a:rPr lang="en-US" sz="5000" dirty="0">
                <a:solidFill>
                  <a:schemeClr val="bg1"/>
                </a:solidFill>
              </a:rPr>
              <a:t>Waterfall Model</a:t>
            </a:r>
          </a:p>
        </p:txBody>
      </p:sp>
      <p:sp>
        <p:nvSpPr>
          <p:cNvPr id="3" name="Subtitle 2">
            <a:extLst>
              <a:ext uri="{FF2B5EF4-FFF2-40B4-BE49-F238E27FC236}">
                <a16:creationId xmlns:a16="http://schemas.microsoft.com/office/drawing/2014/main" id="{B8E5BECF-BAC1-415B-6081-83AC06F1CB25}"/>
              </a:ext>
            </a:extLst>
          </p:cNvPr>
          <p:cNvSpPr>
            <a:spLocks noGrp="1"/>
          </p:cNvSpPr>
          <p:nvPr>
            <p:ph type="subTitle" idx="1"/>
          </p:nvPr>
        </p:nvSpPr>
        <p:spPr>
          <a:xfrm>
            <a:off x="838200" y="3902075"/>
            <a:ext cx="5395912" cy="1655762"/>
          </a:xfrm>
        </p:spPr>
        <p:txBody>
          <a:bodyPr>
            <a:normAutofit/>
          </a:bodyPr>
          <a:lstStyle/>
          <a:p>
            <a:pPr marL="342900" indent="-342900" algn="l">
              <a:buFont typeface="Arial" panose="020B0604020202020204" pitchFamily="34" charset="0"/>
              <a:buChar char="•"/>
            </a:pPr>
            <a:r>
              <a:rPr lang="en-US" sz="1400">
                <a:solidFill>
                  <a:schemeClr val="bg1"/>
                </a:solidFill>
              </a:rPr>
              <a:t>Characteristics of the Waterfall model: linear and sequential phases.</a:t>
            </a:r>
          </a:p>
          <a:p>
            <a:pPr marL="342900" indent="-342900" algn="l">
              <a:buFont typeface="Arial" panose="020B0604020202020204" pitchFamily="34" charset="0"/>
              <a:buChar char="•"/>
            </a:pPr>
            <a:r>
              <a:rPr lang="en-US" sz="1400">
                <a:solidFill>
                  <a:schemeClr val="bg1"/>
                </a:solidFill>
              </a:rPr>
              <a:t>Effectiveness in projects with well-defined, stable requirements.</a:t>
            </a:r>
          </a:p>
          <a:p>
            <a:pPr marL="342900" indent="-342900" algn="l">
              <a:buFont typeface="Arial" panose="020B0604020202020204" pitchFamily="34" charset="0"/>
              <a:buChar char="•"/>
            </a:pPr>
            <a:r>
              <a:rPr lang="en-US" sz="1400">
                <a:solidFill>
                  <a:schemeClr val="bg1"/>
                </a:solidFill>
              </a:rPr>
              <a:t>Limitations in dynamic project environments due to rigidity.</a:t>
            </a:r>
          </a:p>
        </p:txBody>
      </p:sp>
      <p:cxnSp>
        <p:nvCxnSpPr>
          <p:cNvPr id="15" name="Straight Connector 1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67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and black circular pattern&#10;&#10;Description automatically generated">
            <a:extLst>
              <a:ext uri="{FF2B5EF4-FFF2-40B4-BE49-F238E27FC236}">
                <a16:creationId xmlns:a16="http://schemas.microsoft.com/office/drawing/2014/main" id="{8A1DAABF-AE4F-26AD-7E05-D86DD71556FC}"/>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1510" r="-1" b="14276"/>
          <a:stretch/>
        </p:blipFill>
        <p:spPr>
          <a:xfrm flipH="1">
            <a:off x="4547937" y="-5"/>
            <a:ext cx="7644062" cy="3681406"/>
          </a:xfrm>
          <a:prstGeom prst="rect">
            <a:avLst/>
          </a:prstGeom>
        </p:spPr>
      </p:pic>
      <p:pic>
        <p:nvPicPr>
          <p:cNvPr id="4" name="Picture 3">
            <a:extLst>
              <a:ext uri="{FF2B5EF4-FFF2-40B4-BE49-F238E27FC236}">
                <a16:creationId xmlns:a16="http://schemas.microsoft.com/office/drawing/2014/main" id="{C705AB5D-CB28-CE25-0562-837A80090E9F}"/>
              </a:ext>
            </a:extLst>
          </p:cNvPr>
          <p:cNvPicPr>
            <a:picLocks noChangeAspect="1"/>
          </p:cNvPicPr>
          <p:nvPr/>
        </p:nvPicPr>
        <p:blipFill rotWithShape="1">
          <a:blip r:embed="rId4"/>
          <a:srcRect t="13171" r="-1" b="12950"/>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B8E5BECF-BAC1-415B-6081-83AC06F1CB25}"/>
              </a:ext>
            </a:extLst>
          </p:cNvPr>
          <p:cNvSpPr>
            <a:spLocks noGrp="1"/>
          </p:cNvSpPr>
          <p:nvPr>
            <p:ph type="subTitle" idx="1"/>
          </p:nvPr>
        </p:nvSpPr>
        <p:spPr>
          <a:xfrm>
            <a:off x="838200" y="3902075"/>
            <a:ext cx="5395912" cy="1655762"/>
          </a:xfrm>
        </p:spPr>
        <p:txBody>
          <a:bodyPr>
            <a:normAutofit/>
          </a:bodyPr>
          <a:lstStyle/>
          <a:p>
            <a:pPr marL="342900" indent="-342900" algn="l">
              <a:buFont typeface="Arial" panose="020B0604020202020204" pitchFamily="34" charset="0"/>
              <a:buChar char="•"/>
            </a:pPr>
            <a:r>
              <a:rPr lang="en-US" sz="1400">
                <a:solidFill>
                  <a:schemeClr val="bg1"/>
                </a:solidFill>
              </a:rPr>
              <a:t>Agile as a dynamic response to traditional model limitations.</a:t>
            </a:r>
          </a:p>
          <a:p>
            <a:pPr marL="342900" indent="-342900" algn="l">
              <a:buFont typeface="Arial" panose="020B0604020202020204" pitchFamily="34" charset="0"/>
              <a:buChar char="•"/>
            </a:pPr>
            <a:r>
              <a:rPr lang="en-US" sz="1400">
                <a:solidFill>
                  <a:schemeClr val="bg1"/>
                </a:solidFill>
              </a:rPr>
              <a:t>Emphasis on adaptability, iterative development, and customer collaboration.</a:t>
            </a:r>
          </a:p>
          <a:p>
            <a:pPr marL="342900" indent="-342900" algn="l">
              <a:buFont typeface="Arial" panose="020B0604020202020204" pitchFamily="34" charset="0"/>
              <a:buChar char="•"/>
            </a:pPr>
            <a:r>
              <a:rPr lang="en-US" sz="1400">
                <a:solidFill>
                  <a:schemeClr val="bg1"/>
                </a:solidFill>
              </a:rPr>
              <a:t>Breaking projects into manageable increments for continuous reassessment.</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07594B4F-CCD6-77B7-29E1-C7D26BBFB5BF}"/>
              </a:ext>
            </a:extLst>
          </p:cNvPr>
          <p:cNvSpPr>
            <a:spLocks noGrp="1"/>
          </p:cNvSpPr>
          <p:nvPr>
            <p:ph type="ctrTitle"/>
          </p:nvPr>
        </p:nvSpPr>
        <p:spPr>
          <a:xfrm>
            <a:off x="838199" y="1115219"/>
            <a:ext cx="7497418" cy="2387600"/>
          </a:xfrm>
        </p:spPr>
        <p:txBody>
          <a:bodyPr>
            <a:normAutofit/>
          </a:bodyPr>
          <a:lstStyle/>
          <a:p>
            <a:pPr algn="l"/>
            <a:r>
              <a:rPr lang="en-US" sz="5000" dirty="0">
                <a:solidFill>
                  <a:schemeClr val="bg1"/>
                </a:solidFill>
              </a:rPr>
              <a:t>Agile Software Development</a:t>
            </a:r>
          </a:p>
        </p:txBody>
      </p:sp>
    </p:spTree>
    <p:extLst>
      <p:ext uri="{BB962C8B-B14F-4D97-AF65-F5344CB8AC3E}">
        <p14:creationId xmlns:p14="http://schemas.microsoft.com/office/powerpoint/2010/main" val="111726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1000"/>
                                  </p:stCondLst>
                                  <p:iterate>
                                    <p:tmPct val="10000"/>
                                  </p:iterate>
                                  <p:childTnLst>
                                    <p:set>
                                      <p:cBhvr>
                                        <p:cTn id="19" dur="1" fill="hold">
                                          <p:stCondLst>
                                            <p:cond delay="0"/>
                                          </p:stCondLst>
                                        </p:cTn>
                                        <p:tgtEl>
                                          <p:spTgt spid="8"/>
                                        </p:tgtEl>
                                        <p:attrNameLst>
                                          <p:attrName>style.visibility</p:attrName>
                                        </p:attrNameLst>
                                      </p:cBhvr>
                                      <p:to>
                                        <p:strVal val="visible"/>
                                      </p:to>
                                    </p:set>
                                    <p:animEffect transition="in" filter="fade">
                                      <p:cBhvr>
                                        <p:cTn id="20"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and black circular pattern&#10;&#10;Description automatically generated">
            <a:extLst>
              <a:ext uri="{FF2B5EF4-FFF2-40B4-BE49-F238E27FC236}">
                <a16:creationId xmlns:a16="http://schemas.microsoft.com/office/drawing/2014/main" id="{8A1DAABF-AE4F-26AD-7E05-D86DD71556FC}"/>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1510" r="-1" b="14276"/>
          <a:stretch/>
        </p:blipFill>
        <p:spPr>
          <a:xfrm flipH="1">
            <a:off x="4547937" y="-5"/>
            <a:ext cx="7644062" cy="3681406"/>
          </a:xfrm>
          <a:prstGeom prst="rect">
            <a:avLst/>
          </a:prstGeom>
        </p:spPr>
      </p:pic>
      <p:pic>
        <p:nvPicPr>
          <p:cNvPr id="4" name="Picture 3">
            <a:extLst>
              <a:ext uri="{FF2B5EF4-FFF2-40B4-BE49-F238E27FC236}">
                <a16:creationId xmlns:a16="http://schemas.microsoft.com/office/drawing/2014/main" id="{DAC7E8E1-82A6-EBCB-CE91-84A75DC8A3F1}"/>
              </a:ext>
            </a:extLst>
          </p:cNvPr>
          <p:cNvPicPr>
            <a:picLocks noChangeAspect="1"/>
          </p:cNvPicPr>
          <p:nvPr/>
        </p:nvPicPr>
        <p:blipFill rotWithShape="1">
          <a:blip r:embed="rId4"/>
          <a:srcRect r="-1" b="2220"/>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19622A-C516-EE74-FFA4-C0D847E230B9}"/>
              </a:ext>
            </a:extLst>
          </p:cNvPr>
          <p:cNvSpPr>
            <a:spLocks noGrp="1"/>
          </p:cNvSpPr>
          <p:nvPr>
            <p:ph type="ctrTitle"/>
          </p:nvPr>
        </p:nvSpPr>
        <p:spPr>
          <a:xfrm>
            <a:off x="838199" y="1115219"/>
            <a:ext cx="9432235" cy="2387600"/>
          </a:xfrm>
        </p:spPr>
        <p:txBody>
          <a:bodyPr>
            <a:normAutofit/>
          </a:bodyPr>
          <a:lstStyle/>
          <a:p>
            <a:pPr algn="l"/>
            <a:r>
              <a:rPr lang="en-US" sz="4600" b="1" dirty="0">
                <a:solidFill>
                  <a:schemeClr val="bg1"/>
                </a:solidFill>
              </a:rPr>
              <a:t>Challenges of Developing </a:t>
            </a:r>
            <a:br>
              <a:rPr lang="en-US" sz="4600" b="1" dirty="0">
                <a:solidFill>
                  <a:schemeClr val="bg1"/>
                </a:solidFill>
              </a:rPr>
            </a:br>
            <a:r>
              <a:rPr lang="en-US" sz="4600" b="1" dirty="0">
                <a:solidFill>
                  <a:schemeClr val="bg1"/>
                </a:solidFill>
              </a:rPr>
              <a:t>High-Quality Software</a:t>
            </a:r>
            <a:endParaRPr lang="en-US" sz="4600" dirty="0">
              <a:solidFill>
                <a:schemeClr val="bg1"/>
              </a:solidFill>
            </a:endParaRPr>
          </a:p>
        </p:txBody>
      </p:sp>
      <p:sp>
        <p:nvSpPr>
          <p:cNvPr id="3" name="Subtitle 2">
            <a:extLst>
              <a:ext uri="{FF2B5EF4-FFF2-40B4-BE49-F238E27FC236}">
                <a16:creationId xmlns:a16="http://schemas.microsoft.com/office/drawing/2014/main" id="{B8E5BECF-BAC1-415B-6081-83AC06F1CB25}"/>
              </a:ext>
            </a:extLst>
          </p:cNvPr>
          <p:cNvSpPr>
            <a:spLocks noGrp="1"/>
          </p:cNvSpPr>
          <p:nvPr>
            <p:ph type="subTitle" idx="1"/>
          </p:nvPr>
        </p:nvSpPr>
        <p:spPr>
          <a:xfrm>
            <a:off x="838200" y="3902075"/>
            <a:ext cx="5395912" cy="1655762"/>
          </a:xfrm>
        </p:spPr>
        <p:txBody>
          <a:bodyPr>
            <a:normAutofit/>
          </a:bodyPr>
          <a:lstStyle/>
          <a:p>
            <a:pPr marL="342900" indent="-342900" algn="l">
              <a:buFont typeface="Arial" panose="020B0604020202020204" pitchFamily="34" charset="0"/>
              <a:buChar char="•"/>
            </a:pPr>
            <a:r>
              <a:rPr lang="en-US" sz="1700">
                <a:solidFill>
                  <a:schemeClr val="bg1"/>
                </a:solidFill>
              </a:rPr>
              <a:t>Navigating the challenges in software development</a:t>
            </a:r>
          </a:p>
          <a:p>
            <a:pPr marL="342900" indent="-342900" algn="l">
              <a:buFont typeface="Arial" panose="020B0604020202020204" pitchFamily="34" charset="0"/>
              <a:buChar char="•"/>
            </a:pPr>
            <a:r>
              <a:rPr lang="en-US" sz="1700">
                <a:solidFill>
                  <a:schemeClr val="bg1"/>
                </a:solidFill>
              </a:rPr>
              <a:t>Technological evolution </a:t>
            </a:r>
          </a:p>
          <a:p>
            <a:pPr marL="342900" indent="-342900" algn="l">
              <a:buFont typeface="Arial" panose="020B0604020202020204" pitchFamily="34" charset="0"/>
              <a:buChar char="•"/>
            </a:pPr>
            <a:r>
              <a:rPr lang="en-US" sz="1700">
                <a:solidFill>
                  <a:schemeClr val="bg1"/>
                </a:solidFill>
              </a:rPr>
              <a:t>Diverse customer needs</a:t>
            </a:r>
          </a:p>
          <a:p>
            <a:pPr marL="342900" indent="-342900" algn="l">
              <a:buFont typeface="Arial" panose="020B0604020202020204" pitchFamily="34" charset="0"/>
              <a:buChar char="•"/>
            </a:pPr>
            <a:r>
              <a:rPr lang="en-US" sz="1700">
                <a:solidFill>
                  <a:schemeClr val="bg1"/>
                </a:solidFill>
              </a:rPr>
              <a:t>Balancing quality with constraints.</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211619"/>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and black circular pattern&#10;&#10;Description automatically generated">
            <a:extLst>
              <a:ext uri="{FF2B5EF4-FFF2-40B4-BE49-F238E27FC236}">
                <a16:creationId xmlns:a16="http://schemas.microsoft.com/office/drawing/2014/main" id="{8A1DAABF-AE4F-26AD-7E05-D86DD71556FC}"/>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1510" r="-1" b="14276"/>
          <a:stretch/>
        </p:blipFill>
        <p:spPr>
          <a:xfrm flipH="1">
            <a:off x="4547937" y="-5"/>
            <a:ext cx="7644062" cy="3681406"/>
          </a:xfrm>
          <a:prstGeom prst="rect">
            <a:avLst/>
          </a:prstGeom>
        </p:spPr>
      </p:pic>
      <p:pic>
        <p:nvPicPr>
          <p:cNvPr id="4" name="Picture 3">
            <a:extLst>
              <a:ext uri="{FF2B5EF4-FFF2-40B4-BE49-F238E27FC236}">
                <a16:creationId xmlns:a16="http://schemas.microsoft.com/office/drawing/2014/main" id="{DAC7E8E1-82A6-EBCB-CE91-84A75DC8A3F1}"/>
              </a:ext>
            </a:extLst>
          </p:cNvPr>
          <p:cNvPicPr>
            <a:picLocks noChangeAspect="1"/>
          </p:cNvPicPr>
          <p:nvPr/>
        </p:nvPicPr>
        <p:blipFill>
          <a:blip r:embed="rId4">
            <a:extLst>
              <a:ext uri="{28A0092B-C50C-407E-A947-70E740481C1C}">
                <a14:useLocalDpi xmlns:a14="http://schemas.microsoft.com/office/drawing/2010/main" val="0"/>
              </a:ext>
            </a:extLst>
          </a:blip>
          <a:srcRect t="13061" b="13061"/>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19622A-C516-EE74-FFA4-C0D847E230B9}"/>
              </a:ext>
            </a:extLst>
          </p:cNvPr>
          <p:cNvSpPr>
            <a:spLocks noGrp="1"/>
          </p:cNvSpPr>
          <p:nvPr>
            <p:ph type="ctrTitle"/>
          </p:nvPr>
        </p:nvSpPr>
        <p:spPr>
          <a:xfrm>
            <a:off x="838199" y="1115219"/>
            <a:ext cx="7325139" cy="2387600"/>
          </a:xfrm>
        </p:spPr>
        <p:txBody>
          <a:bodyPr>
            <a:normAutofit/>
          </a:bodyPr>
          <a:lstStyle/>
          <a:p>
            <a:pPr algn="l"/>
            <a:r>
              <a:rPr lang="en-US" sz="4600" b="1" dirty="0">
                <a:solidFill>
                  <a:schemeClr val="bg1"/>
                </a:solidFill>
              </a:rPr>
              <a:t>Agile's Response to Software Development Challenges</a:t>
            </a:r>
            <a:endParaRPr lang="en-US" sz="4600" dirty="0">
              <a:solidFill>
                <a:schemeClr val="bg1"/>
              </a:solidFill>
            </a:endParaRPr>
          </a:p>
        </p:txBody>
      </p:sp>
      <p:sp>
        <p:nvSpPr>
          <p:cNvPr id="3" name="Subtitle 2">
            <a:extLst>
              <a:ext uri="{FF2B5EF4-FFF2-40B4-BE49-F238E27FC236}">
                <a16:creationId xmlns:a16="http://schemas.microsoft.com/office/drawing/2014/main" id="{B8E5BECF-BAC1-415B-6081-83AC06F1CB25}"/>
              </a:ext>
            </a:extLst>
          </p:cNvPr>
          <p:cNvSpPr>
            <a:spLocks noGrp="1"/>
          </p:cNvSpPr>
          <p:nvPr>
            <p:ph type="subTitle" idx="1"/>
          </p:nvPr>
        </p:nvSpPr>
        <p:spPr>
          <a:xfrm>
            <a:off x="838200" y="3902075"/>
            <a:ext cx="5395912" cy="1655762"/>
          </a:xfrm>
        </p:spPr>
        <p:txBody>
          <a:bodyPr>
            <a:normAutofit/>
          </a:bodyPr>
          <a:lstStyle/>
          <a:p>
            <a:pPr marL="342900" indent="-342900" algn="l">
              <a:buFont typeface="Arial" panose="020B0604020202020204" pitchFamily="34" charset="0"/>
              <a:buChar char="•"/>
            </a:pPr>
            <a:r>
              <a:rPr lang="en-US" sz="1700" dirty="0">
                <a:solidFill>
                  <a:schemeClr val="bg1"/>
                </a:solidFill>
              </a:rPr>
              <a:t>Agile methodologies' flexibility and adaptability in addressing software development challenges.</a:t>
            </a:r>
          </a:p>
          <a:p>
            <a:pPr marL="342900" indent="-342900" algn="l">
              <a:buFont typeface="Arial" panose="020B0604020202020204" pitchFamily="34" charset="0"/>
              <a:buChar char="•"/>
            </a:pPr>
            <a:r>
              <a:rPr lang="en-US" sz="1700" dirty="0">
                <a:solidFill>
                  <a:schemeClr val="bg1"/>
                </a:solidFill>
              </a:rPr>
              <a:t>Principles of continuous feedback, iterative development, and team collaboration.</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065746"/>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blue and white sign with black text&#10;&#10;Description automatically generated">
            <a:extLst>
              <a:ext uri="{FF2B5EF4-FFF2-40B4-BE49-F238E27FC236}">
                <a16:creationId xmlns:a16="http://schemas.microsoft.com/office/drawing/2014/main" id="{D5CDE730-524A-EF93-794D-27A864602C53}"/>
              </a:ext>
            </a:extLst>
          </p:cNvPr>
          <p:cNvPicPr>
            <a:picLocks noChangeAspect="1"/>
          </p:cNvPicPr>
          <p:nvPr/>
        </p:nvPicPr>
        <p:blipFill>
          <a:blip r:embed="rId3">
            <a:alphaModFix amt="64000"/>
            <a:extLst>
              <a:ext uri="{BEBA8EAE-BF5A-486C-A8C5-ECC9F3942E4B}">
                <a14:imgProps xmlns:a14="http://schemas.microsoft.com/office/drawing/2010/main">
                  <a14:imgLayer r:embed="rId4">
                    <a14:imgEffect>
                      <a14:colorTemperature colorTemp="72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6096001" y="3500654"/>
            <a:ext cx="6096000" cy="3241247"/>
          </a:xfrm>
          <a:prstGeom prst="rect">
            <a:avLst/>
          </a:prstGeom>
        </p:spPr>
      </p:pic>
      <p:pic>
        <p:nvPicPr>
          <p:cNvPr id="5" name="Picture 4" descr="A blue and black circular pattern&#10;&#10;Description automatically generated">
            <a:extLst>
              <a:ext uri="{FF2B5EF4-FFF2-40B4-BE49-F238E27FC236}">
                <a16:creationId xmlns:a16="http://schemas.microsoft.com/office/drawing/2014/main" id="{8A1DAABF-AE4F-26AD-7E05-D86DD71556FC}"/>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t="21510" r="-1" b="14276"/>
          <a:stretch/>
        </p:blipFill>
        <p:spPr>
          <a:xfrm flipH="1">
            <a:off x="4547937" y="-5"/>
            <a:ext cx="7644062" cy="3681406"/>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19622A-C516-EE74-FFA4-C0D847E230B9}"/>
              </a:ext>
            </a:extLst>
          </p:cNvPr>
          <p:cNvSpPr>
            <a:spLocks noGrp="1"/>
          </p:cNvSpPr>
          <p:nvPr>
            <p:ph type="ctrTitle"/>
          </p:nvPr>
        </p:nvSpPr>
        <p:spPr>
          <a:xfrm>
            <a:off x="838199" y="1115219"/>
            <a:ext cx="7762462" cy="2387600"/>
          </a:xfrm>
        </p:spPr>
        <p:txBody>
          <a:bodyPr>
            <a:normAutofit/>
          </a:bodyPr>
          <a:lstStyle/>
          <a:p>
            <a:pPr algn="l"/>
            <a:r>
              <a:rPr lang="en-US" sz="4600" b="1" dirty="0">
                <a:solidFill>
                  <a:schemeClr val="bg1"/>
                </a:solidFill>
              </a:rPr>
              <a:t>Agile Manifesto and Its Influence</a:t>
            </a:r>
            <a:endParaRPr lang="en-US" sz="4600" dirty="0">
              <a:solidFill>
                <a:schemeClr val="bg1"/>
              </a:solidFill>
            </a:endParaRPr>
          </a:p>
        </p:txBody>
      </p:sp>
      <p:sp>
        <p:nvSpPr>
          <p:cNvPr id="3" name="Subtitle 2">
            <a:extLst>
              <a:ext uri="{FF2B5EF4-FFF2-40B4-BE49-F238E27FC236}">
                <a16:creationId xmlns:a16="http://schemas.microsoft.com/office/drawing/2014/main" id="{B8E5BECF-BAC1-415B-6081-83AC06F1CB25}"/>
              </a:ext>
            </a:extLst>
          </p:cNvPr>
          <p:cNvSpPr>
            <a:spLocks noGrp="1"/>
          </p:cNvSpPr>
          <p:nvPr>
            <p:ph type="subTitle" idx="1"/>
          </p:nvPr>
        </p:nvSpPr>
        <p:spPr>
          <a:xfrm>
            <a:off x="838200" y="3902075"/>
            <a:ext cx="5395912" cy="1655762"/>
          </a:xfrm>
        </p:spPr>
        <p:txBody>
          <a:bodyPr>
            <a:normAutofit/>
          </a:bodyPr>
          <a:lstStyle/>
          <a:p>
            <a:pPr marL="342900" indent="-342900" algn="l">
              <a:buFont typeface="Arial" panose="020B0604020202020204" pitchFamily="34" charset="0"/>
              <a:buChar char="•"/>
            </a:pPr>
            <a:r>
              <a:rPr lang="en-US" sz="1700" dirty="0">
                <a:solidFill>
                  <a:schemeClr val="bg1"/>
                </a:solidFill>
              </a:rPr>
              <a:t>The Agile Manifesto: prioritizing individuals, working software, customer collaboration, and response to change.</a:t>
            </a:r>
          </a:p>
          <a:p>
            <a:pPr marL="342900" indent="-342900" algn="l">
              <a:buFont typeface="Arial" panose="020B0604020202020204" pitchFamily="34" charset="0"/>
              <a:buChar char="•"/>
            </a:pPr>
            <a:r>
              <a:rPr lang="en-US" sz="1700" dirty="0">
                <a:solidFill>
                  <a:schemeClr val="bg1"/>
                </a:solidFill>
              </a:rPr>
              <a:t>Influence on modern software development and various Agile methodologies.</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8632978"/>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ue and black circular pattern&#10;&#10;Description automatically generated">
            <a:extLst>
              <a:ext uri="{FF2B5EF4-FFF2-40B4-BE49-F238E27FC236}">
                <a16:creationId xmlns:a16="http://schemas.microsoft.com/office/drawing/2014/main" id="{8A1DAABF-AE4F-26AD-7E05-D86DD71556FC}"/>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1510" r="-1" b="14276"/>
          <a:stretch/>
        </p:blipFill>
        <p:spPr>
          <a:xfrm flipH="1">
            <a:off x="4547937" y="-5"/>
            <a:ext cx="7644062" cy="3681406"/>
          </a:xfrm>
          <a:prstGeom prst="rect">
            <a:avLst/>
          </a:prstGeom>
        </p:spPr>
      </p:pic>
      <p:pic>
        <p:nvPicPr>
          <p:cNvPr id="7" name="Picture 6">
            <a:extLst>
              <a:ext uri="{FF2B5EF4-FFF2-40B4-BE49-F238E27FC236}">
                <a16:creationId xmlns:a16="http://schemas.microsoft.com/office/drawing/2014/main" id="{D5CDE730-524A-EF93-794D-27A864602C53}"/>
              </a:ext>
            </a:extLst>
          </p:cNvPr>
          <p:cNvPicPr>
            <a:picLocks noChangeAspect="1"/>
          </p:cNvPicPr>
          <p:nvPr/>
        </p:nvPicPr>
        <p:blipFill rotWithShape="1">
          <a:blip r:embed="rId4">
            <a:extLst>
              <a:ext uri="{28A0092B-C50C-407E-A947-70E740481C1C}">
                <a14:useLocalDpi xmlns:a14="http://schemas.microsoft.com/office/drawing/2010/main" val="0"/>
              </a:ext>
            </a:extLst>
          </a:blip>
          <a:srcRect t="11936" r="-1" b="14186"/>
          <a:stretch/>
        </p:blipFill>
        <p:spPr>
          <a:xfrm>
            <a:off x="4547938" y="3681409"/>
            <a:ext cx="7644062" cy="3176595"/>
          </a:xfrm>
          <a:prstGeom prst="rect">
            <a:avLst/>
          </a:prstGeom>
        </p:spPr>
      </p:pic>
      <p:sp>
        <p:nvSpPr>
          <p:cNvPr id="21" name="Rectangle 2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19622A-C516-EE74-FFA4-C0D847E230B9}"/>
              </a:ext>
            </a:extLst>
          </p:cNvPr>
          <p:cNvSpPr>
            <a:spLocks noGrp="1"/>
          </p:cNvSpPr>
          <p:nvPr>
            <p:ph type="ctrTitle"/>
          </p:nvPr>
        </p:nvSpPr>
        <p:spPr>
          <a:xfrm>
            <a:off x="838200" y="1115219"/>
            <a:ext cx="5395912" cy="2387600"/>
          </a:xfrm>
        </p:spPr>
        <p:txBody>
          <a:bodyPr>
            <a:normAutofit/>
          </a:bodyPr>
          <a:lstStyle/>
          <a:p>
            <a:pPr algn="l"/>
            <a:r>
              <a:rPr lang="en-US" sz="5000" b="1">
                <a:solidFill>
                  <a:schemeClr val="bg1"/>
                </a:solidFill>
              </a:rPr>
              <a:t>Key Agile Methodologies: Scrum, XP</a:t>
            </a:r>
            <a:endParaRPr lang="en-US" sz="5000">
              <a:solidFill>
                <a:schemeClr val="bg1"/>
              </a:solidFill>
            </a:endParaRPr>
          </a:p>
        </p:txBody>
      </p:sp>
      <p:sp>
        <p:nvSpPr>
          <p:cNvPr id="3" name="Subtitle 2">
            <a:extLst>
              <a:ext uri="{FF2B5EF4-FFF2-40B4-BE49-F238E27FC236}">
                <a16:creationId xmlns:a16="http://schemas.microsoft.com/office/drawing/2014/main" id="{B8E5BECF-BAC1-415B-6081-83AC06F1CB25}"/>
              </a:ext>
            </a:extLst>
          </p:cNvPr>
          <p:cNvSpPr>
            <a:spLocks noGrp="1"/>
          </p:cNvSpPr>
          <p:nvPr>
            <p:ph type="subTitle" idx="1"/>
          </p:nvPr>
        </p:nvSpPr>
        <p:spPr>
          <a:xfrm>
            <a:off x="838200" y="3902075"/>
            <a:ext cx="5395912" cy="1655762"/>
          </a:xfrm>
        </p:spPr>
        <p:txBody>
          <a:bodyPr>
            <a:normAutofit/>
          </a:bodyPr>
          <a:lstStyle/>
          <a:p>
            <a:pPr marL="342900" indent="-342900" algn="l">
              <a:buFont typeface="Arial" panose="020B0604020202020204" pitchFamily="34" charset="0"/>
              <a:buChar char="•"/>
            </a:pPr>
            <a:r>
              <a:rPr lang="en-US" sz="1700" dirty="0">
                <a:solidFill>
                  <a:schemeClr val="bg1"/>
                </a:solidFill>
              </a:rPr>
              <a:t>Overview of Scrum and Extreme Programming (XP) methodologies.</a:t>
            </a:r>
          </a:p>
          <a:p>
            <a:pPr marL="342900" indent="-342900" algn="l">
              <a:buFont typeface="Arial" panose="020B0604020202020204" pitchFamily="34" charset="0"/>
              <a:buChar char="•"/>
            </a:pPr>
            <a:r>
              <a:rPr lang="en-US" sz="1700" dirty="0">
                <a:solidFill>
                  <a:schemeClr val="bg1"/>
                </a:solidFill>
              </a:rPr>
              <a:t>Scrum's framework for complex project management.</a:t>
            </a:r>
          </a:p>
          <a:p>
            <a:pPr marL="342900" indent="-342900" algn="l">
              <a:buFont typeface="Arial" panose="020B0604020202020204" pitchFamily="34" charset="0"/>
              <a:buChar char="•"/>
            </a:pPr>
            <a:r>
              <a:rPr lang="en-US" sz="1700" dirty="0">
                <a:solidFill>
                  <a:schemeClr val="bg1"/>
                </a:solidFill>
              </a:rPr>
              <a:t>XP's focus on technical excellence and responsive development.</a:t>
            </a:r>
          </a:p>
        </p:txBody>
      </p:sp>
      <p:cxnSp>
        <p:nvCxnSpPr>
          <p:cNvPr id="23" name="Straight Connector 22">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50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552</Words>
  <Application>Microsoft Office PowerPoint</Application>
  <PresentationFormat>Widescreen</PresentationFormat>
  <Paragraphs>52</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Navigating Software Engineering: A Comparative Study of Agile, Waterfall, and Beyond</vt:lpstr>
      <vt:lpstr>Where to start?</vt:lpstr>
      <vt:lpstr>The Role of Software in Computer-Based Systems</vt:lpstr>
      <vt:lpstr>Waterfall Model</vt:lpstr>
      <vt:lpstr>Agile Software Development</vt:lpstr>
      <vt:lpstr>Challenges of Developing  High-Quality Software</vt:lpstr>
      <vt:lpstr>Agile's Response to Software Development Challenges</vt:lpstr>
      <vt:lpstr>Agile Manifesto and Its Influence</vt:lpstr>
      <vt:lpstr>Key Agile Methodologies: Scrum, XP</vt:lpstr>
      <vt:lpstr>Real-World Success Stories</vt:lpstr>
      <vt:lpstr>Challenges in Adopting Agile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Navigating Software Engineering: A Comparative Study of Agile, Waterfall, and Beyond</dc:title>
  <dc:creator>Michael Connell</dc:creator>
  <cp:lastModifiedBy>Michael Connell</cp:lastModifiedBy>
  <cp:revision>1</cp:revision>
  <dcterms:created xsi:type="dcterms:W3CDTF">2023-11-15T01:57:48Z</dcterms:created>
  <dcterms:modified xsi:type="dcterms:W3CDTF">2023-11-19T23:33:45Z</dcterms:modified>
</cp:coreProperties>
</file>